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2" y="-7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812719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sub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Titeltekst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Hoofdtekst - niveau één</a:t>
            </a:r>
          </a:p>
          <a:p>
            <a:pPr lvl="1">
              <a:defRPr sz="1800"/>
            </a:pPr>
            <a:r>
              <a:rPr sz="3200"/>
              <a:t>Hoofdtekst - niveau twee</a:t>
            </a:r>
          </a:p>
          <a:p>
            <a:pPr lvl="2">
              <a:defRPr sz="1800"/>
            </a:pPr>
            <a:r>
              <a:rPr sz="3200"/>
              <a:t>Hoofdtekst - niveau drie</a:t>
            </a:r>
          </a:p>
          <a:p>
            <a:pPr lvl="3">
              <a:defRPr sz="1800"/>
            </a:pPr>
            <a:r>
              <a:rPr sz="3200"/>
              <a:t>Hoofdtekst - niveau vier</a:t>
            </a:r>
          </a:p>
          <a:p>
            <a:pPr lvl="4">
              <a:defRPr sz="1800"/>
            </a:pPr>
            <a:r>
              <a:rPr sz="320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Titeltekst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Hoofdtekst - niveau één</a:t>
            </a:r>
          </a:p>
          <a:p>
            <a:pPr lvl="1">
              <a:defRPr sz="1800"/>
            </a:pPr>
            <a:r>
              <a:rPr sz="3200"/>
              <a:t>Hoofdtekst - niveau twee</a:t>
            </a:r>
          </a:p>
          <a:p>
            <a:pPr lvl="2">
              <a:defRPr sz="1800"/>
            </a:pPr>
            <a:r>
              <a:rPr sz="3200"/>
              <a:t>Hoofdtekst - niveau drie</a:t>
            </a:r>
          </a:p>
          <a:p>
            <a:pPr lvl="3">
              <a:defRPr sz="1800"/>
            </a:pPr>
            <a:r>
              <a:rPr sz="3200"/>
              <a:t>Hoofdtekst - niveau vier</a:t>
            </a:r>
          </a:p>
          <a:p>
            <a:pPr lvl="4">
              <a:defRPr sz="1800"/>
            </a:pPr>
            <a:r>
              <a:rPr sz="320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d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Titeltekst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Titeltekst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Hoofdtekst - niveau één</a:t>
            </a:r>
          </a:p>
          <a:p>
            <a:pPr lvl="1">
              <a:defRPr sz="1800"/>
            </a:pPr>
            <a:r>
              <a:rPr sz="3200"/>
              <a:t>Hoofdtekst - niveau twee</a:t>
            </a:r>
          </a:p>
          <a:p>
            <a:pPr lvl="2">
              <a:defRPr sz="1800"/>
            </a:pPr>
            <a:r>
              <a:rPr sz="3200"/>
              <a:t>Hoofdtekst - niveau drie</a:t>
            </a:r>
          </a:p>
          <a:p>
            <a:pPr lvl="3">
              <a:defRPr sz="1800"/>
            </a:pPr>
            <a:r>
              <a:rPr sz="3200"/>
              <a:t>Hoofdtekst - niveau vier</a:t>
            </a:r>
          </a:p>
          <a:p>
            <a:pPr lvl="4">
              <a:defRPr sz="1800"/>
            </a:pPr>
            <a:r>
              <a:rPr sz="320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bo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Titeltekst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Titeltekst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Hoofdtekst - niveau één</a:t>
            </a:r>
          </a:p>
          <a:p>
            <a:pPr lvl="1">
              <a:defRPr sz="1800"/>
            </a:pPr>
            <a:r>
              <a:rPr sz="3600"/>
              <a:t>Hoofdtekst - niveau twee</a:t>
            </a:r>
          </a:p>
          <a:p>
            <a:pPr lvl="2">
              <a:defRPr sz="1800"/>
            </a:pPr>
            <a:r>
              <a:rPr sz="3600"/>
              <a:t>Hoofdtekst - niveau drie</a:t>
            </a:r>
          </a:p>
          <a:p>
            <a:pPr lvl="3">
              <a:defRPr sz="1800"/>
            </a:pPr>
            <a:r>
              <a:rPr sz="3600"/>
              <a:t>Hoofdtekst - niveau vier</a:t>
            </a:r>
          </a:p>
          <a:p>
            <a:pPr lvl="4">
              <a:defRPr sz="1800"/>
            </a:pPr>
            <a:r>
              <a:rPr sz="360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opsomming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Titeltekst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Hoofdtekst - niveau één</a:t>
            </a:r>
          </a:p>
          <a:p>
            <a:pPr lvl="1">
              <a:defRPr sz="1800"/>
            </a:pPr>
            <a:r>
              <a:rPr sz="2800"/>
              <a:t>Hoofdtekst - niveau twee</a:t>
            </a:r>
          </a:p>
          <a:p>
            <a:pPr lvl="2">
              <a:defRPr sz="1800"/>
            </a:pPr>
            <a:r>
              <a:rPr sz="2800"/>
              <a:t>Hoofdtekst - niveau drie</a:t>
            </a:r>
          </a:p>
          <a:p>
            <a:pPr lvl="3">
              <a:defRPr sz="1800"/>
            </a:pPr>
            <a:r>
              <a:rPr sz="2800"/>
              <a:t>Hoofdtekst - niveau vier</a:t>
            </a:r>
          </a:p>
          <a:p>
            <a:pPr lvl="4">
              <a:defRPr sz="1800"/>
            </a:pPr>
            <a:r>
              <a:rPr sz="280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psommingstek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Hoofdtekst - niveau één</a:t>
            </a:r>
          </a:p>
          <a:p>
            <a:pPr lvl="1">
              <a:defRPr sz="1800"/>
            </a:pPr>
            <a:r>
              <a:rPr sz="3600"/>
              <a:t>Hoofdtekst - niveau twee</a:t>
            </a:r>
          </a:p>
          <a:p>
            <a:pPr lvl="2">
              <a:defRPr sz="1800"/>
            </a:pPr>
            <a:r>
              <a:rPr sz="3600"/>
              <a:t>Hoofdtekst - niveau drie</a:t>
            </a:r>
          </a:p>
          <a:p>
            <a:pPr lvl="3">
              <a:defRPr sz="1800"/>
            </a:pPr>
            <a:r>
              <a:rPr sz="3600"/>
              <a:t>Hoofdtekst - niveau vier</a:t>
            </a:r>
          </a:p>
          <a:p>
            <a:pPr lvl="4">
              <a:defRPr sz="1800"/>
            </a:pPr>
            <a:r>
              <a:rPr sz="360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driem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Titeltekst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Hoofdtekst - niveau één</a:t>
            </a:r>
          </a:p>
          <a:p>
            <a:pPr lvl="1">
              <a:defRPr sz="1800"/>
            </a:pPr>
            <a:r>
              <a:rPr sz="3600"/>
              <a:t>Hoofdtekst - niveau twee</a:t>
            </a:r>
          </a:p>
          <a:p>
            <a:pPr lvl="2">
              <a:defRPr sz="1800"/>
            </a:pPr>
            <a:r>
              <a:rPr sz="3600"/>
              <a:t>Hoofdtekst - niveau drie</a:t>
            </a:r>
          </a:p>
          <a:p>
            <a:pPr lvl="3">
              <a:defRPr sz="1800"/>
            </a:pPr>
            <a:r>
              <a:rPr sz="3600"/>
              <a:t>Hoofdtekst - niveau vier</a:t>
            </a:r>
          </a:p>
          <a:p>
            <a:pPr lvl="4">
              <a:defRPr sz="1800"/>
            </a:pPr>
            <a:r>
              <a:rPr sz="3600"/>
              <a:t>Hoofdtekst - niveau vijf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79800" y="1282700"/>
            <a:ext cx="5689600" cy="1130300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Shape 33"/>
          <p:cNvSpPr/>
          <p:nvPr/>
        </p:nvSpPr>
        <p:spPr>
          <a:xfrm>
            <a:off x="532897" y="3048571"/>
            <a:ext cx="11583406" cy="4456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Dit is een liedje - dus zing lekker mee -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over de Montini, ’t is daar heel oké!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Na een dagje school ga je weer fijn naar huis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maar de school - ’t is raar maar waar - voelt ook als thuis</a:t>
            </a:r>
          </a:p>
          <a:p>
            <a:pPr lvl="0" defTabSz="457200">
              <a:lnSpc>
                <a:spcPct val="120000"/>
              </a:lnSpc>
              <a:defRPr sz="1800"/>
            </a:pPr>
            <a:endParaRPr sz="25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Refrein: 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Op de Montini is er plek voor iedereen, het is een school voor groot en klein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Op de Montini heb je heel veel vrienden, en je kunt er jezelf zijn.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Leuke dingen leren, lekker spelen op het plein.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Veel plezier, en haast geen geklier… het is er fijn!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79800" y="1282700"/>
            <a:ext cx="5689600" cy="11303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/>
          <p:nvPr/>
        </p:nvSpPr>
        <p:spPr>
          <a:xfrm>
            <a:off x="872448" y="3130549"/>
            <a:ext cx="10904304" cy="4940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Op maandagochtend naar je eigen groep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Deze school vol beesten, ’t is een hele troep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Poema’s en Konijnen, Orka’s, Kangoeroes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met elkaar, zo jaar na jaar, gaat dat heel goed.</a:t>
            </a:r>
          </a:p>
          <a:p>
            <a:pPr lvl="0" defTabSz="457200">
              <a:lnSpc>
                <a:spcPct val="120000"/>
              </a:lnSpc>
              <a:defRPr sz="1800"/>
            </a:pPr>
            <a:endParaRPr sz="2500">
              <a:uFill>
                <a:solidFill/>
              </a:uFill>
              <a:latin typeface="Helvetica"/>
              <a:ea typeface="Helvetica"/>
              <a:cs typeface="Helvetica"/>
              <a:sym typeface="Helvetica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sz="17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(refrein) 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Op de Montini is er plek voor iedereen, het is een school voor groot en klein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Op de Montini heb je heel veel vrienden, en je kunt er jezelf zijn.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Leuke dingen leren, lekker spelen op het plein.</a:t>
            </a:r>
          </a:p>
          <a:p>
            <a:pPr lvl="0" defTabSz="457200">
              <a:lnSpc>
                <a:spcPct val="120000"/>
              </a:lnSpc>
              <a:defRPr sz="1800"/>
            </a:pPr>
            <a:r>
              <a:rPr sz="2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Veel plezier, en haast geen geklier… het is er fijn!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Aangepast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White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directie</dc:creator>
  <cp:lastModifiedBy>digibord_orka</cp:lastModifiedBy>
  <cp:revision>1</cp:revision>
  <dcterms:modified xsi:type="dcterms:W3CDTF">2014-09-02T13:18:40Z</dcterms:modified>
</cp:coreProperties>
</file>