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61" r:id="rId3"/>
  </p:sldMasterIdLst>
  <p:notesMasterIdLst>
    <p:notesMasterId r:id="rId13"/>
  </p:notesMasterIdLst>
  <p:sldIdLst>
    <p:sldId id="256" r:id="rId4"/>
    <p:sldId id="278" r:id="rId5"/>
    <p:sldId id="261" r:id="rId6"/>
    <p:sldId id="259" r:id="rId7"/>
    <p:sldId id="265" r:id="rId8"/>
    <p:sldId id="266" r:id="rId9"/>
    <p:sldId id="267" r:id="rId10"/>
    <p:sldId id="275" r:id="rId11"/>
    <p:sldId id="27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83" autoAdjust="0"/>
    <p:restoredTop sz="93506" autoAdjust="0"/>
  </p:normalViewPr>
  <p:slideViewPr>
    <p:cSldViewPr snapToGrid="0">
      <p:cViewPr>
        <p:scale>
          <a:sx n="100" d="100"/>
          <a:sy n="100" d="100"/>
        </p:scale>
        <p:origin x="-2538" y="-1326"/>
      </p:cViewPr>
      <p:guideLst>
        <p:guide orient="horz" pos="143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355" y="6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C39CE1-FA1D-456E-B896-C46E8E3F5809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92D7DB2-828A-4746-A4BC-D3F8C3770FFB}">
      <dgm:prSet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Inkomsten en uitgaven oudervereniging</a:t>
          </a:r>
          <a:endParaRPr lang="en-US" dirty="0">
            <a:solidFill>
              <a:schemeClr val="bg1"/>
            </a:solidFill>
          </a:endParaRPr>
        </a:p>
      </dgm:t>
    </dgm:pt>
    <dgm:pt modelId="{F21771F6-7348-4063-B1E0-0CCED4924FDF}" type="parTrans" cxnId="{97E94C66-C7BC-47E5-A396-F2998B6FE4AF}">
      <dgm:prSet/>
      <dgm:spPr/>
      <dgm:t>
        <a:bodyPr/>
        <a:lstStyle/>
        <a:p>
          <a:endParaRPr lang="en-US"/>
        </a:p>
      </dgm:t>
    </dgm:pt>
    <dgm:pt modelId="{34F0C6C9-38A1-4BD2-B9C1-94691F266588}" type="sibTrans" cxnId="{97E94C66-C7BC-47E5-A396-F2998B6FE4AF}">
      <dgm:prSet/>
      <dgm:spPr/>
      <dgm:t>
        <a:bodyPr/>
        <a:lstStyle/>
        <a:p>
          <a:endParaRPr lang="en-US"/>
        </a:p>
      </dgm:t>
    </dgm:pt>
    <dgm:pt modelId="{A72B7E55-DF52-4381-AC4F-55B01F53995A}">
      <dgm:prSet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Realisatie 2021-2022 &amp; Budget 2022-2023</a:t>
          </a:r>
          <a:endParaRPr lang="en-US" dirty="0">
            <a:solidFill>
              <a:schemeClr val="bg1"/>
            </a:solidFill>
          </a:endParaRPr>
        </a:p>
      </dgm:t>
    </dgm:pt>
    <dgm:pt modelId="{E55CCA4E-FB3A-448A-822A-48C292E7E1C7}" type="parTrans" cxnId="{CBE549BE-BCA9-4D9E-A7F7-3839EE89D7FE}">
      <dgm:prSet/>
      <dgm:spPr/>
      <dgm:t>
        <a:bodyPr/>
        <a:lstStyle/>
        <a:p>
          <a:endParaRPr lang="en-US"/>
        </a:p>
      </dgm:t>
    </dgm:pt>
    <dgm:pt modelId="{800DBAA4-54FE-4DBD-AF6E-662ED6FCAE15}" type="sibTrans" cxnId="{CBE549BE-BCA9-4D9E-A7F7-3839EE89D7FE}">
      <dgm:prSet/>
      <dgm:spPr/>
      <dgm:t>
        <a:bodyPr/>
        <a:lstStyle/>
        <a:p>
          <a:endParaRPr lang="en-US"/>
        </a:p>
      </dgm:t>
    </dgm:pt>
    <dgm:pt modelId="{B4B45FBE-1018-4946-97B4-C90400495174}">
      <dgm:prSet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Overzicht Montinifonds</a:t>
          </a:r>
          <a:endParaRPr lang="en-US" dirty="0">
            <a:solidFill>
              <a:schemeClr val="bg1"/>
            </a:solidFill>
          </a:endParaRPr>
        </a:p>
      </dgm:t>
    </dgm:pt>
    <dgm:pt modelId="{73FCEF25-4B97-4935-8CDE-35FE49684C93}" type="parTrans" cxnId="{DC2C5548-B5BB-400D-90FB-376C62001E67}">
      <dgm:prSet/>
      <dgm:spPr/>
      <dgm:t>
        <a:bodyPr/>
        <a:lstStyle/>
        <a:p>
          <a:endParaRPr lang="en-US"/>
        </a:p>
      </dgm:t>
    </dgm:pt>
    <dgm:pt modelId="{1E9C59C3-2B01-45E1-8800-E61AA9742CCB}" type="sibTrans" cxnId="{DC2C5548-B5BB-400D-90FB-376C62001E67}">
      <dgm:prSet/>
      <dgm:spPr/>
      <dgm:t>
        <a:bodyPr/>
        <a:lstStyle/>
        <a:p>
          <a:endParaRPr lang="en-US"/>
        </a:p>
      </dgm:t>
    </dgm:pt>
    <dgm:pt modelId="{78927955-1787-4009-97D4-9AD69F464FCC}">
      <dgm:prSet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Ouderbijdrage</a:t>
          </a:r>
          <a:endParaRPr lang="en-US" dirty="0">
            <a:solidFill>
              <a:schemeClr val="bg1"/>
            </a:solidFill>
          </a:endParaRPr>
        </a:p>
      </dgm:t>
    </dgm:pt>
    <dgm:pt modelId="{2C1CBB9F-7859-42C8-953C-A4AFB7B348CC}" type="parTrans" cxnId="{500A5E76-CF0B-484D-9DF4-9F32D2B8A5B4}">
      <dgm:prSet/>
      <dgm:spPr/>
      <dgm:t>
        <a:bodyPr/>
        <a:lstStyle/>
        <a:p>
          <a:endParaRPr lang="en-US"/>
        </a:p>
      </dgm:t>
    </dgm:pt>
    <dgm:pt modelId="{E3024CB3-0005-4994-B20F-C07954319E51}" type="sibTrans" cxnId="{500A5E76-CF0B-484D-9DF4-9F32D2B8A5B4}">
      <dgm:prSet/>
      <dgm:spPr/>
      <dgm:t>
        <a:bodyPr/>
        <a:lstStyle/>
        <a:p>
          <a:endParaRPr lang="en-US"/>
        </a:p>
      </dgm:t>
    </dgm:pt>
    <dgm:pt modelId="{ADF8F170-C3D0-4515-9DB9-686444AED50C}" type="pres">
      <dgm:prSet presAssocID="{FDC39CE1-FA1D-456E-B896-C46E8E3F5809}" presName="vert0" presStyleCnt="0">
        <dgm:presLayoutVars>
          <dgm:dir/>
          <dgm:animOne val="branch"/>
          <dgm:animLvl val="lvl"/>
        </dgm:presLayoutVars>
      </dgm:prSet>
      <dgm:spPr/>
    </dgm:pt>
    <dgm:pt modelId="{96FE5A6F-D860-4795-8BC1-0449114CD38C}" type="pres">
      <dgm:prSet presAssocID="{092D7DB2-828A-4746-A4BC-D3F8C3770FFB}" presName="thickLine" presStyleLbl="alignNode1" presStyleIdx="0" presStyleCnt="4"/>
      <dgm:spPr/>
    </dgm:pt>
    <dgm:pt modelId="{C3386921-EA37-4CFF-A0E1-D6AEFDCC24C4}" type="pres">
      <dgm:prSet presAssocID="{092D7DB2-828A-4746-A4BC-D3F8C3770FFB}" presName="horz1" presStyleCnt="0"/>
      <dgm:spPr/>
    </dgm:pt>
    <dgm:pt modelId="{AEB134A4-02B1-4237-928F-3CA2DAEE6755}" type="pres">
      <dgm:prSet presAssocID="{092D7DB2-828A-4746-A4BC-D3F8C3770FFB}" presName="tx1" presStyleLbl="revTx" presStyleIdx="0" presStyleCnt="4"/>
      <dgm:spPr/>
    </dgm:pt>
    <dgm:pt modelId="{2F709479-A8FD-468A-A750-B9A4C4B302A1}" type="pres">
      <dgm:prSet presAssocID="{092D7DB2-828A-4746-A4BC-D3F8C3770FFB}" presName="vert1" presStyleCnt="0"/>
      <dgm:spPr/>
    </dgm:pt>
    <dgm:pt modelId="{CAD3661F-DB11-4AA0-A5BE-6AA9C5855248}" type="pres">
      <dgm:prSet presAssocID="{A72B7E55-DF52-4381-AC4F-55B01F53995A}" presName="thickLine" presStyleLbl="alignNode1" presStyleIdx="1" presStyleCnt="4"/>
      <dgm:spPr/>
    </dgm:pt>
    <dgm:pt modelId="{1AAD69E7-237D-453B-9116-6CB657404262}" type="pres">
      <dgm:prSet presAssocID="{A72B7E55-DF52-4381-AC4F-55B01F53995A}" presName="horz1" presStyleCnt="0"/>
      <dgm:spPr/>
    </dgm:pt>
    <dgm:pt modelId="{D95605FC-5D76-4245-AF01-90E743A04681}" type="pres">
      <dgm:prSet presAssocID="{A72B7E55-DF52-4381-AC4F-55B01F53995A}" presName="tx1" presStyleLbl="revTx" presStyleIdx="1" presStyleCnt="4"/>
      <dgm:spPr/>
    </dgm:pt>
    <dgm:pt modelId="{09F8516D-4E1C-46DC-81D9-E5B0E6E5CBF3}" type="pres">
      <dgm:prSet presAssocID="{A72B7E55-DF52-4381-AC4F-55B01F53995A}" presName="vert1" presStyleCnt="0"/>
      <dgm:spPr/>
    </dgm:pt>
    <dgm:pt modelId="{AB992A55-3E2C-4208-89C7-28B8EBF04E75}" type="pres">
      <dgm:prSet presAssocID="{B4B45FBE-1018-4946-97B4-C90400495174}" presName="thickLine" presStyleLbl="alignNode1" presStyleIdx="2" presStyleCnt="4"/>
      <dgm:spPr/>
    </dgm:pt>
    <dgm:pt modelId="{476A150F-90ED-4DED-ADA0-2A1604644082}" type="pres">
      <dgm:prSet presAssocID="{B4B45FBE-1018-4946-97B4-C90400495174}" presName="horz1" presStyleCnt="0"/>
      <dgm:spPr/>
    </dgm:pt>
    <dgm:pt modelId="{DD693B0A-B325-436E-8F1A-D4C02C2C9DC9}" type="pres">
      <dgm:prSet presAssocID="{B4B45FBE-1018-4946-97B4-C90400495174}" presName="tx1" presStyleLbl="revTx" presStyleIdx="2" presStyleCnt="4"/>
      <dgm:spPr/>
    </dgm:pt>
    <dgm:pt modelId="{CD89181D-127F-4378-8EAF-80B69A58BD4C}" type="pres">
      <dgm:prSet presAssocID="{B4B45FBE-1018-4946-97B4-C90400495174}" presName="vert1" presStyleCnt="0"/>
      <dgm:spPr/>
    </dgm:pt>
    <dgm:pt modelId="{91AABFA3-7D62-4D0B-9745-6D37EB780D5B}" type="pres">
      <dgm:prSet presAssocID="{78927955-1787-4009-97D4-9AD69F464FCC}" presName="thickLine" presStyleLbl="alignNode1" presStyleIdx="3" presStyleCnt="4"/>
      <dgm:spPr/>
    </dgm:pt>
    <dgm:pt modelId="{680123D6-CD67-4C84-96E8-9B7D115FE1DC}" type="pres">
      <dgm:prSet presAssocID="{78927955-1787-4009-97D4-9AD69F464FCC}" presName="horz1" presStyleCnt="0"/>
      <dgm:spPr/>
    </dgm:pt>
    <dgm:pt modelId="{2C93B036-5619-4C0F-9718-05D33B0B1BF9}" type="pres">
      <dgm:prSet presAssocID="{78927955-1787-4009-97D4-9AD69F464FCC}" presName="tx1" presStyleLbl="revTx" presStyleIdx="3" presStyleCnt="4"/>
      <dgm:spPr/>
    </dgm:pt>
    <dgm:pt modelId="{0349B1E4-C7EE-4D23-84C1-5A7569A21F0E}" type="pres">
      <dgm:prSet presAssocID="{78927955-1787-4009-97D4-9AD69F464FCC}" presName="vert1" presStyleCnt="0"/>
      <dgm:spPr/>
    </dgm:pt>
  </dgm:ptLst>
  <dgm:cxnLst>
    <dgm:cxn modelId="{6B3D6418-7048-441D-A3E8-17749F9B9ED5}" type="presOf" srcId="{FDC39CE1-FA1D-456E-B896-C46E8E3F5809}" destId="{ADF8F170-C3D0-4515-9DB9-686444AED50C}" srcOrd="0" destOrd="0" presId="urn:microsoft.com/office/officeart/2008/layout/LinedList"/>
    <dgm:cxn modelId="{72EC7732-EA96-44BB-8761-00CAC2E533B3}" type="presOf" srcId="{78927955-1787-4009-97D4-9AD69F464FCC}" destId="{2C93B036-5619-4C0F-9718-05D33B0B1BF9}" srcOrd="0" destOrd="0" presId="urn:microsoft.com/office/officeart/2008/layout/LinedList"/>
    <dgm:cxn modelId="{97E94C66-C7BC-47E5-A396-F2998B6FE4AF}" srcId="{FDC39CE1-FA1D-456E-B896-C46E8E3F5809}" destId="{092D7DB2-828A-4746-A4BC-D3F8C3770FFB}" srcOrd="0" destOrd="0" parTransId="{F21771F6-7348-4063-B1E0-0CCED4924FDF}" sibTransId="{34F0C6C9-38A1-4BD2-B9C1-94691F266588}"/>
    <dgm:cxn modelId="{DC2C5548-B5BB-400D-90FB-376C62001E67}" srcId="{FDC39CE1-FA1D-456E-B896-C46E8E3F5809}" destId="{B4B45FBE-1018-4946-97B4-C90400495174}" srcOrd="2" destOrd="0" parTransId="{73FCEF25-4B97-4935-8CDE-35FE49684C93}" sibTransId="{1E9C59C3-2B01-45E1-8800-E61AA9742CCB}"/>
    <dgm:cxn modelId="{500A5E76-CF0B-484D-9DF4-9F32D2B8A5B4}" srcId="{FDC39CE1-FA1D-456E-B896-C46E8E3F5809}" destId="{78927955-1787-4009-97D4-9AD69F464FCC}" srcOrd="3" destOrd="0" parTransId="{2C1CBB9F-7859-42C8-953C-A4AFB7B348CC}" sibTransId="{E3024CB3-0005-4994-B20F-C07954319E51}"/>
    <dgm:cxn modelId="{4EF36D86-0337-4555-A03E-23CECC5015D4}" type="presOf" srcId="{A72B7E55-DF52-4381-AC4F-55B01F53995A}" destId="{D95605FC-5D76-4245-AF01-90E743A04681}" srcOrd="0" destOrd="0" presId="urn:microsoft.com/office/officeart/2008/layout/LinedList"/>
    <dgm:cxn modelId="{09836FA8-8142-4C47-B1B1-FA90535E313A}" type="presOf" srcId="{B4B45FBE-1018-4946-97B4-C90400495174}" destId="{DD693B0A-B325-436E-8F1A-D4C02C2C9DC9}" srcOrd="0" destOrd="0" presId="urn:microsoft.com/office/officeart/2008/layout/LinedList"/>
    <dgm:cxn modelId="{CBE549BE-BCA9-4D9E-A7F7-3839EE89D7FE}" srcId="{FDC39CE1-FA1D-456E-B896-C46E8E3F5809}" destId="{A72B7E55-DF52-4381-AC4F-55B01F53995A}" srcOrd="1" destOrd="0" parTransId="{E55CCA4E-FB3A-448A-822A-48C292E7E1C7}" sibTransId="{800DBAA4-54FE-4DBD-AF6E-662ED6FCAE15}"/>
    <dgm:cxn modelId="{E2A4D3C9-4AF7-45FB-9D38-F0F20E278D6F}" type="presOf" srcId="{092D7DB2-828A-4746-A4BC-D3F8C3770FFB}" destId="{AEB134A4-02B1-4237-928F-3CA2DAEE6755}" srcOrd="0" destOrd="0" presId="urn:microsoft.com/office/officeart/2008/layout/LinedList"/>
    <dgm:cxn modelId="{1E94582D-65DB-453B-A90F-994F1683C4F5}" type="presParOf" srcId="{ADF8F170-C3D0-4515-9DB9-686444AED50C}" destId="{96FE5A6F-D860-4795-8BC1-0449114CD38C}" srcOrd="0" destOrd="0" presId="urn:microsoft.com/office/officeart/2008/layout/LinedList"/>
    <dgm:cxn modelId="{B8B8E589-D1B8-453E-9AB0-59BD0743D868}" type="presParOf" srcId="{ADF8F170-C3D0-4515-9DB9-686444AED50C}" destId="{C3386921-EA37-4CFF-A0E1-D6AEFDCC24C4}" srcOrd="1" destOrd="0" presId="urn:microsoft.com/office/officeart/2008/layout/LinedList"/>
    <dgm:cxn modelId="{4BDF3D0F-FD0B-46D4-9F45-8102F569F8CD}" type="presParOf" srcId="{C3386921-EA37-4CFF-A0E1-D6AEFDCC24C4}" destId="{AEB134A4-02B1-4237-928F-3CA2DAEE6755}" srcOrd="0" destOrd="0" presId="urn:microsoft.com/office/officeart/2008/layout/LinedList"/>
    <dgm:cxn modelId="{492CD97C-3659-4150-9623-4433F0E7CB28}" type="presParOf" srcId="{C3386921-EA37-4CFF-A0E1-D6AEFDCC24C4}" destId="{2F709479-A8FD-468A-A750-B9A4C4B302A1}" srcOrd="1" destOrd="0" presId="urn:microsoft.com/office/officeart/2008/layout/LinedList"/>
    <dgm:cxn modelId="{D22D05F8-19A8-4B45-B502-CEA7D5F3C788}" type="presParOf" srcId="{ADF8F170-C3D0-4515-9DB9-686444AED50C}" destId="{CAD3661F-DB11-4AA0-A5BE-6AA9C5855248}" srcOrd="2" destOrd="0" presId="urn:microsoft.com/office/officeart/2008/layout/LinedList"/>
    <dgm:cxn modelId="{C9389570-636D-42B2-8F8A-0A3BAA0A73C1}" type="presParOf" srcId="{ADF8F170-C3D0-4515-9DB9-686444AED50C}" destId="{1AAD69E7-237D-453B-9116-6CB657404262}" srcOrd="3" destOrd="0" presId="urn:microsoft.com/office/officeart/2008/layout/LinedList"/>
    <dgm:cxn modelId="{606B2AEA-AC97-4136-B7C0-1F7254B9F2D2}" type="presParOf" srcId="{1AAD69E7-237D-453B-9116-6CB657404262}" destId="{D95605FC-5D76-4245-AF01-90E743A04681}" srcOrd="0" destOrd="0" presId="urn:microsoft.com/office/officeart/2008/layout/LinedList"/>
    <dgm:cxn modelId="{1F40C465-5A42-486F-947A-8A45F591B2C0}" type="presParOf" srcId="{1AAD69E7-237D-453B-9116-6CB657404262}" destId="{09F8516D-4E1C-46DC-81D9-E5B0E6E5CBF3}" srcOrd="1" destOrd="0" presId="urn:microsoft.com/office/officeart/2008/layout/LinedList"/>
    <dgm:cxn modelId="{ABBC3714-5AD6-42D3-8602-90CE2F3E8446}" type="presParOf" srcId="{ADF8F170-C3D0-4515-9DB9-686444AED50C}" destId="{AB992A55-3E2C-4208-89C7-28B8EBF04E75}" srcOrd="4" destOrd="0" presId="urn:microsoft.com/office/officeart/2008/layout/LinedList"/>
    <dgm:cxn modelId="{FBFD4A4C-EEA4-4935-8C97-DA917EA5015A}" type="presParOf" srcId="{ADF8F170-C3D0-4515-9DB9-686444AED50C}" destId="{476A150F-90ED-4DED-ADA0-2A1604644082}" srcOrd="5" destOrd="0" presId="urn:microsoft.com/office/officeart/2008/layout/LinedList"/>
    <dgm:cxn modelId="{3841161C-C64B-48B6-B397-D493822F41CD}" type="presParOf" srcId="{476A150F-90ED-4DED-ADA0-2A1604644082}" destId="{DD693B0A-B325-436E-8F1A-D4C02C2C9DC9}" srcOrd="0" destOrd="0" presId="urn:microsoft.com/office/officeart/2008/layout/LinedList"/>
    <dgm:cxn modelId="{8EE52A50-3B08-4AC8-AC28-4D5AC00708AE}" type="presParOf" srcId="{476A150F-90ED-4DED-ADA0-2A1604644082}" destId="{CD89181D-127F-4378-8EAF-80B69A58BD4C}" srcOrd="1" destOrd="0" presId="urn:microsoft.com/office/officeart/2008/layout/LinedList"/>
    <dgm:cxn modelId="{FDC41F4E-47E1-41ED-8B52-28581C12C8E3}" type="presParOf" srcId="{ADF8F170-C3D0-4515-9DB9-686444AED50C}" destId="{91AABFA3-7D62-4D0B-9745-6D37EB780D5B}" srcOrd="6" destOrd="0" presId="urn:microsoft.com/office/officeart/2008/layout/LinedList"/>
    <dgm:cxn modelId="{1314E071-F194-46BD-93FE-5D901127F3EA}" type="presParOf" srcId="{ADF8F170-C3D0-4515-9DB9-686444AED50C}" destId="{680123D6-CD67-4C84-96E8-9B7D115FE1DC}" srcOrd="7" destOrd="0" presId="urn:microsoft.com/office/officeart/2008/layout/LinedList"/>
    <dgm:cxn modelId="{9FFBEEE7-8F57-4A7B-BF8E-F9A9FA9FF194}" type="presParOf" srcId="{680123D6-CD67-4C84-96E8-9B7D115FE1DC}" destId="{2C93B036-5619-4C0F-9718-05D33B0B1BF9}" srcOrd="0" destOrd="0" presId="urn:microsoft.com/office/officeart/2008/layout/LinedList"/>
    <dgm:cxn modelId="{E025B343-EB18-49F7-B0C6-C0E6141C97DA}" type="presParOf" srcId="{680123D6-CD67-4C84-96E8-9B7D115FE1DC}" destId="{0349B1E4-C7EE-4D23-84C1-5A7569A21F0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E64899-9C5D-40CE-80C1-D71A27E8FCA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94D0A4-5253-4FA3-AF82-C38DBCC7A182}">
      <dgm:prSet/>
      <dgm:spPr/>
      <dgm:t>
        <a:bodyPr/>
        <a:lstStyle/>
        <a:p>
          <a:r>
            <a:rPr lang="en-US" dirty="0" err="1"/>
            <a:t>Sinterklaasfeest</a:t>
          </a:r>
          <a:endParaRPr lang="en-US" dirty="0"/>
        </a:p>
      </dgm:t>
    </dgm:pt>
    <dgm:pt modelId="{71F6F06B-E679-4407-BD2A-FE2206E6C3AC}" type="parTrans" cxnId="{D90BCAAF-B54B-4F27-B139-8E2200CB4C7D}">
      <dgm:prSet/>
      <dgm:spPr/>
      <dgm:t>
        <a:bodyPr/>
        <a:lstStyle/>
        <a:p>
          <a:endParaRPr lang="en-US"/>
        </a:p>
      </dgm:t>
    </dgm:pt>
    <dgm:pt modelId="{7C833AF9-D6A6-47BC-AF32-B1457FA59161}" type="sibTrans" cxnId="{D90BCAAF-B54B-4F27-B139-8E2200CB4C7D}">
      <dgm:prSet/>
      <dgm:spPr/>
      <dgm:t>
        <a:bodyPr/>
        <a:lstStyle/>
        <a:p>
          <a:endParaRPr lang="en-US"/>
        </a:p>
      </dgm:t>
    </dgm:pt>
    <dgm:pt modelId="{64B217F6-7F29-4A98-A733-AD54273DDAE5}">
      <dgm:prSet/>
      <dgm:spPr/>
      <dgm:t>
        <a:bodyPr/>
        <a:lstStyle/>
        <a:p>
          <a:r>
            <a:rPr lang="en-US"/>
            <a:t>Kerstfeest </a:t>
          </a:r>
        </a:p>
      </dgm:t>
    </dgm:pt>
    <dgm:pt modelId="{10F7C05E-30A9-4D3B-A83D-EA55CEFA2B51}" type="parTrans" cxnId="{380DB05D-2012-4663-9BF7-17C9C094E314}">
      <dgm:prSet/>
      <dgm:spPr/>
      <dgm:t>
        <a:bodyPr/>
        <a:lstStyle/>
        <a:p>
          <a:endParaRPr lang="en-US"/>
        </a:p>
      </dgm:t>
    </dgm:pt>
    <dgm:pt modelId="{999630B6-D26E-40B8-BA1E-315A80B46776}" type="sibTrans" cxnId="{380DB05D-2012-4663-9BF7-17C9C094E314}">
      <dgm:prSet/>
      <dgm:spPr/>
      <dgm:t>
        <a:bodyPr/>
        <a:lstStyle/>
        <a:p>
          <a:endParaRPr lang="en-US"/>
        </a:p>
      </dgm:t>
    </dgm:pt>
    <dgm:pt modelId="{19BC14DE-B6CF-4EFF-A0F8-B8F15E0CD061}">
      <dgm:prSet/>
      <dgm:spPr/>
      <dgm:t>
        <a:bodyPr/>
        <a:lstStyle/>
        <a:p>
          <a:endParaRPr lang="nl-NL" noProof="0" dirty="0"/>
        </a:p>
      </dgm:t>
    </dgm:pt>
    <dgm:pt modelId="{828D0ACF-A385-4095-9494-A670330118A2}" type="parTrans" cxnId="{A9D8E932-C847-4AE9-B838-3C711A12AC6F}">
      <dgm:prSet/>
      <dgm:spPr/>
      <dgm:t>
        <a:bodyPr/>
        <a:lstStyle/>
        <a:p>
          <a:endParaRPr lang="en-US"/>
        </a:p>
      </dgm:t>
    </dgm:pt>
    <dgm:pt modelId="{024619A3-2207-4CC2-9902-0099DCB1EE8D}" type="sibTrans" cxnId="{A9D8E932-C847-4AE9-B838-3C711A12AC6F}">
      <dgm:prSet/>
      <dgm:spPr/>
      <dgm:t>
        <a:bodyPr/>
        <a:lstStyle/>
        <a:p>
          <a:endParaRPr lang="en-US"/>
        </a:p>
      </dgm:t>
    </dgm:pt>
    <dgm:pt modelId="{9D5E5704-FFF5-430F-B91D-527A501D0579}">
      <dgm:prSet/>
      <dgm:spPr/>
      <dgm:t>
        <a:bodyPr/>
        <a:lstStyle/>
        <a:p>
          <a:r>
            <a:rPr lang="nl-NL" noProof="0" dirty="0"/>
            <a:t>Kennismaking dag Middenbouw</a:t>
          </a:r>
        </a:p>
      </dgm:t>
    </dgm:pt>
    <dgm:pt modelId="{A6B1EE6C-95DE-4927-8CD7-92338F5D79C1}" type="parTrans" cxnId="{D874823B-8D1E-4027-8CD3-1BEC68FB312A}">
      <dgm:prSet/>
      <dgm:spPr/>
      <dgm:t>
        <a:bodyPr/>
        <a:lstStyle/>
        <a:p>
          <a:endParaRPr lang="en-US"/>
        </a:p>
      </dgm:t>
    </dgm:pt>
    <dgm:pt modelId="{8D7D91B3-4631-4F24-A4FF-C93621F04509}" type="sibTrans" cxnId="{D874823B-8D1E-4027-8CD3-1BEC68FB312A}">
      <dgm:prSet/>
      <dgm:spPr/>
      <dgm:t>
        <a:bodyPr/>
        <a:lstStyle/>
        <a:p>
          <a:endParaRPr lang="en-US"/>
        </a:p>
      </dgm:t>
    </dgm:pt>
    <dgm:pt modelId="{1A1F95D1-2E05-4BF2-BC7A-A41682EB048A}">
      <dgm:prSet/>
      <dgm:spPr/>
      <dgm:t>
        <a:bodyPr/>
        <a:lstStyle/>
        <a:p>
          <a:r>
            <a:rPr lang="en-US"/>
            <a:t>Bovenbouwkamp</a:t>
          </a:r>
        </a:p>
      </dgm:t>
    </dgm:pt>
    <dgm:pt modelId="{110071D7-365D-4159-A35E-AB9F12154CFF}" type="parTrans" cxnId="{D8B1FBF2-B553-4D3F-8E92-74813C969AF7}">
      <dgm:prSet/>
      <dgm:spPr/>
      <dgm:t>
        <a:bodyPr/>
        <a:lstStyle/>
        <a:p>
          <a:endParaRPr lang="en-US"/>
        </a:p>
      </dgm:t>
    </dgm:pt>
    <dgm:pt modelId="{C8C2E8B9-1CA1-470C-947A-8F0BE9EBF3E3}" type="sibTrans" cxnId="{D8B1FBF2-B553-4D3F-8E92-74813C969AF7}">
      <dgm:prSet/>
      <dgm:spPr/>
      <dgm:t>
        <a:bodyPr/>
        <a:lstStyle/>
        <a:p>
          <a:endParaRPr lang="en-US"/>
        </a:p>
      </dgm:t>
    </dgm:pt>
    <dgm:pt modelId="{32308C31-CC4C-472A-83B7-86AEB5A4CD2E}">
      <dgm:prSet/>
      <dgm:spPr/>
      <dgm:t>
        <a:bodyPr/>
        <a:lstStyle/>
        <a:p>
          <a:endParaRPr lang="nl-NL" noProof="0" dirty="0"/>
        </a:p>
      </dgm:t>
    </dgm:pt>
    <dgm:pt modelId="{2FAC594F-E351-470D-9C2C-661EAF651D83}" type="parTrans" cxnId="{743E8C5C-D19D-4B72-AA53-9EF2D346C330}">
      <dgm:prSet/>
      <dgm:spPr/>
      <dgm:t>
        <a:bodyPr/>
        <a:lstStyle/>
        <a:p>
          <a:endParaRPr lang="en-US"/>
        </a:p>
      </dgm:t>
    </dgm:pt>
    <dgm:pt modelId="{3253AED3-B095-4B99-AEE1-771E9E5C203F}" type="sibTrans" cxnId="{743E8C5C-D19D-4B72-AA53-9EF2D346C330}">
      <dgm:prSet/>
      <dgm:spPr/>
      <dgm:t>
        <a:bodyPr/>
        <a:lstStyle/>
        <a:p>
          <a:endParaRPr lang="en-US"/>
        </a:p>
      </dgm:t>
    </dgm:pt>
    <dgm:pt modelId="{D711C38E-C86D-48F7-B8BF-93C369A40D89}">
      <dgm:prSet/>
      <dgm:spPr/>
      <dgm:t>
        <a:bodyPr/>
        <a:lstStyle/>
        <a:p>
          <a:r>
            <a:rPr lang="nl-NL" noProof="0" dirty="0"/>
            <a:t>Verjaardag viering </a:t>
          </a:r>
        </a:p>
      </dgm:t>
    </dgm:pt>
    <dgm:pt modelId="{24409B73-194C-443A-AE15-09C7AFF776EF}" type="parTrans" cxnId="{66F9909C-6F47-4E72-A5BE-D82EF671C5C4}">
      <dgm:prSet/>
      <dgm:spPr/>
      <dgm:t>
        <a:bodyPr/>
        <a:lstStyle/>
        <a:p>
          <a:endParaRPr lang="en-US"/>
        </a:p>
      </dgm:t>
    </dgm:pt>
    <dgm:pt modelId="{96AC2A8F-4657-4EAA-A667-25BA110C67F4}" type="sibTrans" cxnId="{66F9909C-6F47-4E72-A5BE-D82EF671C5C4}">
      <dgm:prSet/>
      <dgm:spPr/>
      <dgm:t>
        <a:bodyPr/>
        <a:lstStyle/>
        <a:p>
          <a:endParaRPr lang="en-US"/>
        </a:p>
      </dgm:t>
    </dgm:pt>
    <dgm:pt modelId="{0E2C9CFB-5EA6-472A-8479-FA37E080DCC3}">
      <dgm:prSet/>
      <dgm:spPr/>
      <dgm:t>
        <a:bodyPr/>
        <a:lstStyle/>
        <a:p>
          <a:r>
            <a:rPr lang="nl-NL" noProof="0" dirty="0"/>
            <a:t>Verfraaiing schoolplein</a:t>
          </a:r>
        </a:p>
      </dgm:t>
    </dgm:pt>
    <dgm:pt modelId="{315FEE48-FE08-4E11-A50D-5A9542E2EF2D}" type="parTrans" cxnId="{D9E67824-7D46-4726-940F-4B8283CD9271}">
      <dgm:prSet/>
      <dgm:spPr/>
      <dgm:t>
        <a:bodyPr/>
        <a:lstStyle/>
        <a:p>
          <a:endParaRPr lang="en-US"/>
        </a:p>
      </dgm:t>
    </dgm:pt>
    <dgm:pt modelId="{6B263A84-3CF2-4DC6-8FE4-8CC51A1A1C0E}" type="sibTrans" cxnId="{D9E67824-7D46-4726-940F-4B8283CD9271}">
      <dgm:prSet/>
      <dgm:spPr/>
      <dgm:t>
        <a:bodyPr/>
        <a:lstStyle/>
        <a:p>
          <a:endParaRPr lang="en-US"/>
        </a:p>
      </dgm:t>
    </dgm:pt>
    <dgm:pt modelId="{8969B325-8FC3-4368-84E9-A9508AAD6B65}">
      <dgm:prSet/>
      <dgm:spPr/>
      <dgm:t>
        <a:bodyPr/>
        <a:lstStyle/>
        <a:p>
          <a:r>
            <a:rPr lang="nl-NL"/>
            <a:t>Mooie excursies voor elke bouw</a:t>
          </a:r>
          <a:endParaRPr lang="en-US" dirty="0"/>
        </a:p>
      </dgm:t>
    </dgm:pt>
    <dgm:pt modelId="{A1EBC276-2101-4FBB-9D16-D25D02C507F2}" type="parTrans" cxnId="{E8D5CFAA-8CE2-4936-A7FD-67EC8C64FB14}">
      <dgm:prSet/>
      <dgm:spPr/>
      <dgm:t>
        <a:bodyPr/>
        <a:lstStyle/>
        <a:p>
          <a:endParaRPr lang="en-US"/>
        </a:p>
      </dgm:t>
    </dgm:pt>
    <dgm:pt modelId="{42D1210D-0D51-4BB4-B6D9-AA690E28BA00}" type="sibTrans" cxnId="{E8D5CFAA-8CE2-4936-A7FD-67EC8C64FB14}">
      <dgm:prSet/>
      <dgm:spPr/>
      <dgm:t>
        <a:bodyPr/>
        <a:lstStyle/>
        <a:p>
          <a:endParaRPr lang="en-US"/>
        </a:p>
      </dgm:t>
    </dgm:pt>
    <dgm:pt modelId="{032535C3-6E92-46B0-BFD4-9EB5691E980A}" type="pres">
      <dgm:prSet presAssocID="{C4E64899-9C5D-40CE-80C1-D71A27E8FCAA}" presName="diagram" presStyleCnt="0">
        <dgm:presLayoutVars>
          <dgm:dir/>
          <dgm:resizeHandles val="exact"/>
        </dgm:presLayoutVars>
      </dgm:prSet>
      <dgm:spPr/>
    </dgm:pt>
    <dgm:pt modelId="{7E054DAC-CB77-4295-969E-F911035B0E00}" type="pres">
      <dgm:prSet presAssocID="{D994D0A4-5253-4FA3-AF82-C38DBCC7A182}" presName="node" presStyleLbl="node1" presStyleIdx="0" presStyleCnt="9">
        <dgm:presLayoutVars>
          <dgm:bulletEnabled val="1"/>
        </dgm:presLayoutVars>
      </dgm:prSet>
      <dgm:spPr/>
    </dgm:pt>
    <dgm:pt modelId="{00C0882C-5887-431A-B38B-57DF76A7F784}" type="pres">
      <dgm:prSet presAssocID="{7C833AF9-D6A6-47BC-AF32-B1457FA59161}" presName="sibTrans" presStyleCnt="0"/>
      <dgm:spPr/>
    </dgm:pt>
    <dgm:pt modelId="{C4BEA1C0-9FB7-4190-8674-21B9C9176CE4}" type="pres">
      <dgm:prSet presAssocID="{64B217F6-7F29-4A98-A733-AD54273DDAE5}" presName="node" presStyleLbl="node1" presStyleIdx="1" presStyleCnt="9">
        <dgm:presLayoutVars>
          <dgm:bulletEnabled val="1"/>
        </dgm:presLayoutVars>
      </dgm:prSet>
      <dgm:spPr/>
    </dgm:pt>
    <dgm:pt modelId="{72CDEA9A-E10C-47FC-9A66-6494D93932BE}" type="pres">
      <dgm:prSet presAssocID="{999630B6-D26E-40B8-BA1E-315A80B46776}" presName="sibTrans" presStyleCnt="0"/>
      <dgm:spPr/>
    </dgm:pt>
    <dgm:pt modelId="{1B4A447A-7ADD-4D7D-9C5C-0415A4D34159}" type="pres">
      <dgm:prSet presAssocID="{19BC14DE-B6CF-4EFF-A0F8-B8F15E0CD061}" presName="node" presStyleLbl="node1" presStyleIdx="2" presStyleCnt="9">
        <dgm:presLayoutVars>
          <dgm:bulletEnabled val="1"/>
        </dgm:presLayoutVars>
      </dgm:prSet>
      <dgm:spPr/>
    </dgm:pt>
    <dgm:pt modelId="{3A50026D-AAF7-4E90-BE2F-1107739CB220}" type="pres">
      <dgm:prSet presAssocID="{024619A3-2207-4CC2-9902-0099DCB1EE8D}" presName="sibTrans" presStyleCnt="0"/>
      <dgm:spPr/>
    </dgm:pt>
    <dgm:pt modelId="{D1302700-8A42-4B34-B785-65A6C23F55A1}" type="pres">
      <dgm:prSet presAssocID="{9D5E5704-FFF5-430F-B91D-527A501D0579}" presName="node" presStyleLbl="node1" presStyleIdx="3" presStyleCnt="9">
        <dgm:presLayoutVars>
          <dgm:bulletEnabled val="1"/>
        </dgm:presLayoutVars>
      </dgm:prSet>
      <dgm:spPr/>
    </dgm:pt>
    <dgm:pt modelId="{7F55EFD4-06E4-443B-8795-9BFF732D8888}" type="pres">
      <dgm:prSet presAssocID="{8D7D91B3-4631-4F24-A4FF-C93621F04509}" presName="sibTrans" presStyleCnt="0"/>
      <dgm:spPr/>
    </dgm:pt>
    <dgm:pt modelId="{820EF144-1AF3-4B5A-B618-E5D299C1E47C}" type="pres">
      <dgm:prSet presAssocID="{1A1F95D1-2E05-4BF2-BC7A-A41682EB048A}" presName="node" presStyleLbl="node1" presStyleIdx="4" presStyleCnt="9">
        <dgm:presLayoutVars>
          <dgm:bulletEnabled val="1"/>
        </dgm:presLayoutVars>
      </dgm:prSet>
      <dgm:spPr/>
    </dgm:pt>
    <dgm:pt modelId="{EF2CCDED-CAA3-4C89-AED5-D13CA62B44DA}" type="pres">
      <dgm:prSet presAssocID="{C8C2E8B9-1CA1-470C-947A-8F0BE9EBF3E3}" presName="sibTrans" presStyleCnt="0"/>
      <dgm:spPr/>
    </dgm:pt>
    <dgm:pt modelId="{C15AC721-EFC5-4FA6-83B9-0FAF688DFA29}" type="pres">
      <dgm:prSet presAssocID="{32308C31-CC4C-472A-83B7-86AEB5A4CD2E}" presName="node" presStyleLbl="node1" presStyleIdx="5" presStyleCnt="9">
        <dgm:presLayoutVars>
          <dgm:bulletEnabled val="1"/>
        </dgm:presLayoutVars>
      </dgm:prSet>
      <dgm:spPr/>
    </dgm:pt>
    <dgm:pt modelId="{013C4CF3-23F6-4E29-AB0D-C7D925E3967A}" type="pres">
      <dgm:prSet presAssocID="{3253AED3-B095-4B99-AEE1-771E9E5C203F}" presName="sibTrans" presStyleCnt="0"/>
      <dgm:spPr/>
    </dgm:pt>
    <dgm:pt modelId="{7130068F-8748-4C54-A61A-D51F159C44FE}" type="pres">
      <dgm:prSet presAssocID="{D711C38E-C86D-48F7-B8BF-93C369A40D89}" presName="node" presStyleLbl="node1" presStyleIdx="6" presStyleCnt="9">
        <dgm:presLayoutVars>
          <dgm:bulletEnabled val="1"/>
        </dgm:presLayoutVars>
      </dgm:prSet>
      <dgm:spPr/>
    </dgm:pt>
    <dgm:pt modelId="{16E4D138-D7D8-4543-A0B9-FC99EC7FF81E}" type="pres">
      <dgm:prSet presAssocID="{96AC2A8F-4657-4EAA-A667-25BA110C67F4}" presName="sibTrans" presStyleCnt="0"/>
      <dgm:spPr/>
    </dgm:pt>
    <dgm:pt modelId="{5E345EEB-FD19-4928-826B-A95B63F28037}" type="pres">
      <dgm:prSet presAssocID="{0E2C9CFB-5EA6-472A-8479-FA37E080DCC3}" presName="node" presStyleLbl="node1" presStyleIdx="7" presStyleCnt="9">
        <dgm:presLayoutVars>
          <dgm:bulletEnabled val="1"/>
        </dgm:presLayoutVars>
      </dgm:prSet>
      <dgm:spPr/>
    </dgm:pt>
    <dgm:pt modelId="{F52A4D1E-D426-46DF-86A1-27886800F444}" type="pres">
      <dgm:prSet presAssocID="{6B263A84-3CF2-4DC6-8FE4-8CC51A1A1C0E}" presName="sibTrans" presStyleCnt="0"/>
      <dgm:spPr/>
    </dgm:pt>
    <dgm:pt modelId="{9838A12B-3C13-42B8-9402-D37DAE8A448D}" type="pres">
      <dgm:prSet presAssocID="{8969B325-8FC3-4368-84E9-A9508AAD6B65}" presName="node" presStyleLbl="node1" presStyleIdx="8" presStyleCnt="9">
        <dgm:presLayoutVars>
          <dgm:bulletEnabled val="1"/>
        </dgm:presLayoutVars>
      </dgm:prSet>
      <dgm:spPr/>
    </dgm:pt>
  </dgm:ptLst>
  <dgm:cxnLst>
    <dgm:cxn modelId="{449D1404-7541-4B5E-831E-2006AA1CD3B7}" type="presOf" srcId="{19BC14DE-B6CF-4EFF-A0F8-B8F15E0CD061}" destId="{1B4A447A-7ADD-4D7D-9C5C-0415A4D34159}" srcOrd="0" destOrd="0" presId="urn:microsoft.com/office/officeart/2005/8/layout/default"/>
    <dgm:cxn modelId="{D9E67824-7D46-4726-940F-4B8283CD9271}" srcId="{C4E64899-9C5D-40CE-80C1-D71A27E8FCAA}" destId="{0E2C9CFB-5EA6-472A-8479-FA37E080DCC3}" srcOrd="7" destOrd="0" parTransId="{315FEE48-FE08-4E11-A50D-5A9542E2EF2D}" sibTransId="{6B263A84-3CF2-4DC6-8FE4-8CC51A1A1C0E}"/>
    <dgm:cxn modelId="{C1F6B930-7BDC-4271-B01B-C59A0BC46B86}" type="presOf" srcId="{8969B325-8FC3-4368-84E9-A9508AAD6B65}" destId="{9838A12B-3C13-42B8-9402-D37DAE8A448D}" srcOrd="0" destOrd="0" presId="urn:microsoft.com/office/officeart/2005/8/layout/default"/>
    <dgm:cxn modelId="{A9D8E932-C847-4AE9-B838-3C711A12AC6F}" srcId="{C4E64899-9C5D-40CE-80C1-D71A27E8FCAA}" destId="{19BC14DE-B6CF-4EFF-A0F8-B8F15E0CD061}" srcOrd="2" destOrd="0" parTransId="{828D0ACF-A385-4095-9494-A670330118A2}" sibTransId="{024619A3-2207-4CC2-9902-0099DCB1EE8D}"/>
    <dgm:cxn modelId="{D874823B-8D1E-4027-8CD3-1BEC68FB312A}" srcId="{C4E64899-9C5D-40CE-80C1-D71A27E8FCAA}" destId="{9D5E5704-FFF5-430F-B91D-527A501D0579}" srcOrd="3" destOrd="0" parTransId="{A6B1EE6C-95DE-4927-8CD7-92338F5D79C1}" sibTransId="{8D7D91B3-4631-4F24-A4FF-C93621F04509}"/>
    <dgm:cxn modelId="{4CE6A15B-D75B-460A-8026-7972A122AC77}" type="presOf" srcId="{64B217F6-7F29-4A98-A733-AD54273DDAE5}" destId="{C4BEA1C0-9FB7-4190-8674-21B9C9176CE4}" srcOrd="0" destOrd="0" presId="urn:microsoft.com/office/officeart/2005/8/layout/default"/>
    <dgm:cxn modelId="{743E8C5C-D19D-4B72-AA53-9EF2D346C330}" srcId="{C4E64899-9C5D-40CE-80C1-D71A27E8FCAA}" destId="{32308C31-CC4C-472A-83B7-86AEB5A4CD2E}" srcOrd="5" destOrd="0" parTransId="{2FAC594F-E351-470D-9C2C-661EAF651D83}" sibTransId="{3253AED3-B095-4B99-AEE1-771E9E5C203F}"/>
    <dgm:cxn modelId="{380DB05D-2012-4663-9BF7-17C9C094E314}" srcId="{C4E64899-9C5D-40CE-80C1-D71A27E8FCAA}" destId="{64B217F6-7F29-4A98-A733-AD54273DDAE5}" srcOrd="1" destOrd="0" parTransId="{10F7C05E-30A9-4D3B-A83D-EA55CEFA2B51}" sibTransId="{999630B6-D26E-40B8-BA1E-315A80B46776}"/>
    <dgm:cxn modelId="{BFB91353-7AFE-43E3-A797-B9FD1C52D497}" type="presOf" srcId="{9D5E5704-FFF5-430F-B91D-527A501D0579}" destId="{D1302700-8A42-4B34-B785-65A6C23F55A1}" srcOrd="0" destOrd="0" presId="urn:microsoft.com/office/officeart/2005/8/layout/default"/>
    <dgm:cxn modelId="{1629A573-F63A-4774-9FDA-1C8E2ADEB2B4}" type="presOf" srcId="{0E2C9CFB-5EA6-472A-8479-FA37E080DCC3}" destId="{5E345EEB-FD19-4928-826B-A95B63F28037}" srcOrd="0" destOrd="0" presId="urn:microsoft.com/office/officeart/2005/8/layout/default"/>
    <dgm:cxn modelId="{BC60A59B-86B5-45D3-99DC-FB2739345487}" type="presOf" srcId="{32308C31-CC4C-472A-83B7-86AEB5A4CD2E}" destId="{C15AC721-EFC5-4FA6-83B9-0FAF688DFA29}" srcOrd="0" destOrd="0" presId="urn:microsoft.com/office/officeart/2005/8/layout/default"/>
    <dgm:cxn modelId="{66F9909C-6F47-4E72-A5BE-D82EF671C5C4}" srcId="{C4E64899-9C5D-40CE-80C1-D71A27E8FCAA}" destId="{D711C38E-C86D-48F7-B8BF-93C369A40D89}" srcOrd="6" destOrd="0" parTransId="{24409B73-194C-443A-AE15-09C7AFF776EF}" sibTransId="{96AC2A8F-4657-4EAA-A667-25BA110C67F4}"/>
    <dgm:cxn modelId="{E8D5CFAA-8CE2-4936-A7FD-67EC8C64FB14}" srcId="{C4E64899-9C5D-40CE-80C1-D71A27E8FCAA}" destId="{8969B325-8FC3-4368-84E9-A9508AAD6B65}" srcOrd="8" destOrd="0" parTransId="{A1EBC276-2101-4FBB-9D16-D25D02C507F2}" sibTransId="{42D1210D-0D51-4BB4-B6D9-AA690E28BA00}"/>
    <dgm:cxn modelId="{D90BCAAF-B54B-4F27-B139-8E2200CB4C7D}" srcId="{C4E64899-9C5D-40CE-80C1-D71A27E8FCAA}" destId="{D994D0A4-5253-4FA3-AF82-C38DBCC7A182}" srcOrd="0" destOrd="0" parTransId="{71F6F06B-E679-4407-BD2A-FE2206E6C3AC}" sibTransId="{7C833AF9-D6A6-47BC-AF32-B1457FA59161}"/>
    <dgm:cxn modelId="{274D6ACF-D44F-4DAB-8C5D-D80368F5860A}" type="presOf" srcId="{1A1F95D1-2E05-4BF2-BC7A-A41682EB048A}" destId="{820EF144-1AF3-4B5A-B618-E5D299C1E47C}" srcOrd="0" destOrd="0" presId="urn:microsoft.com/office/officeart/2005/8/layout/default"/>
    <dgm:cxn modelId="{3EB9BDD8-2893-4E53-BAA7-DC8715447A90}" type="presOf" srcId="{D711C38E-C86D-48F7-B8BF-93C369A40D89}" destId="{7130068F-8748-4C54-A61A-D51F159C44FE}" srcOrd="0" destOrd="0" presId="urn:microsoft.com/office/officeart/2005/8/layout/default"/>
    <dgm:cxn modelId="{E8608FDB-8846-4D4A-B58C-E761BF49B2BC}" type="presOf" srcId="{D994D0A4-5253-4FA3-AF82-C38DBCC7A182}" destId="{7E054DAC-CB77-4295-969E-F911035B0E00}" srcOrd="0" destOrd="0" presId="urn:microsoft.com/office/officeart/2005/8/layout/default"/>
    <dgm:cxn modelId="{FC2F4BE1-8481-49E1-8E57-2EA8D5BCF493}" type="presOf" srcId="{C4E64899-9C5D-40CE-80C1-D71A27E8FCAA}" destId="{032535C3-6E92-46B0-BFD4-9EB5691E980A}" srcOrd="0" destOrd="0" presId="urn:microsoft.com/office/officeart/2005/8/layout/default"/>
    <dgm:cxn modelId="{D8B1FBF2-B553-4D3F-8E92-74813C969AF7}" srcId="{C4E64899-9C5D-40CE-80C1-D71A27E8FCAA}" destId="{1A1F95D1-2E05-4BF2-BC7A-A41682EB048A}" srcOrd="4" destOrd="0" parTransId="{110071D7-365D-4159-A35E-AB9F12154CFF}" sibTransId="{C8C2E8B9-1CA1-470C-947A-8F0BE9EBF3E3}"/>
    <dgm:cxn modelId="{A1650278-DCFB-4A6F-89BC-83CB84801AD3}" type="presParOf" srcId="{032535C3-6E92-46B0-BFD4-9EB5691E980A}" destId="{7E054DAC-CB77-4295-969E-F911035B0E00}" srcOrd="0" destOrd="0" presId="urn:microsoft.com/office/officeart/2005/8/layout/default"/>
    <dgm:cxn modelId="{F99F74F8-A38E-4C05-B8E7-1803BC52FE02}" type="presParOf" srcId="{032535C3-6E92-46B0-BFD4-9EB5691E980A}" destId="{00C0882C-5887-431A-B38B-57DF76A7F784}" srcOrd="1" destOrd="0" presId="urn:microsoft.com/office/officeart/2005/8/layout/default"/>
    <dgm:cxn modelId="{C957D2D8-5696-49FA-A6E0-DA3A0678460A}" type="presParOf" srcId="{032535C3-6E92-46B0-BFD4-9EB5691E980A}" destId="{C4BEA1C0-9FB7-4190-8674-21B9C9176CE4}" srcOrd="2" destOrd="0" presId="urn:microsoft.com/office/officeart/2005/8/layout/default"/>
    <dgm:cxn modelId="{9F44C4DF-90D3-4499-8831-7AFA368C52B0}" type="presParOf" srcId="{032535C3-6E92-46B0-BFD4-9EB5691E980A}" destId="{72CDEA9A-E10C-47FC-9A66-6494D93932BE}" srcOrd="3" destOrd="0" presId="urn:microsoft.com/office/officeart/2005/8/layout/default"/>
    <dgm:cxn modelId="{400BC6AF-D0F7-4997-908B-C9A2F363857F}" type="presParOf" srcId="{032535C3-6E92-46B0-BFD4-9EB5691E980A}" destId="{1B4A447A-7ADD-4D7D-9C5C-0415A4D34159}" srcOrd="4" destOrd="0" presId="urn:microsoft.com/office/officeart/2005/8/layout/default"/>
    <dgm:cxn modelId="{58D76097-E6EC-4428-B695-2A2A858FB478}" type="presParOf" srcId="{032535C3-6E92-46B0-BFD4-9EB5691E980A}" destId="{3A50026D-AAF7-4E90-BE2F-1107739CB220}" srcOrd="5" destOrd="0" presId="urn:microsoft.com/office/officeart/2005/8/layout/default"/>
    <dgm:cxn modelId="{33EABA92-36F0-4A7F-8823-77EACF157513}" type="presParOf" srcId="{032535C3-6E92-46B0-BFD4-9EB5691E980A}" destId="{D1302700-8A42-4B34-B785-65A6C23F55A1}" srcOrd="6" destOrd="0" presId="urn:microsoft.com/office/officeart/2005/8/layout/default"/>
    <dgm:cxn modelId="{A7EFDF51-FA0F-4ACA-9878-8661BD17A25A}" type="presParOf" srcId="{032535C3-6E92-46B0-BFD4-9EB5691E980A}" destId="{7F55EFD4-06E4-443B-8795-9BFF732D8888}" srcOrd="7" destOrd="0" presId="urn:microsoft.com/office/officeart/2005/8/layout/default"/>
    <dgm:cxn modelId="{DC3A1914-D70E-4E60-96A5-6DBEB39657B5}" type="presParOf" srcId="{032535C3-6E92-46B0-BFD4-9EB5691E980A}" destId="{820EF144-1AF3-4B5A-B618-E5D299C1E47C}" srcOrd="8" destOrd="0" presId="urn:microsoft.com/office/officeart/2005/8/layout/default"/>
    <dgm:cxn modelId="{CC5D2F84-6472-48EA-990E-2B9206F4FAA7}" type="presParOf" srcId="{032535C3-6E92-46B0-BFD4-9EB5691E980A}" destId="{EF2CCDED-CAA3-4C89-AED5-D13CA62B44DA}" srcOrd="9" destOrd="0" presId="urn:microsoft.com/office/officeart/2005/8/layout/default"/>
    <dgm:cxn modelId="{3FCB599D-3C94-4D00-BE86-DB9507EEC92D}" type="presParOf" srcId="{032535C3-6E92-46B0-BFD4-9EB5691E980A}" destId="{C15AC721-EFC5-4FA6-83B9-0FAF688DFA29}" srcOrd="10" destOrd="0" presId="urn:microsoft.com/office/officeart/2005/8/layout/default"/>
    <dgm:cxn modelId="{CE4EAC6D-8425-4312-A72B-D406B6ABDAE8}" type="presParOf" srcId="{032535C3-6E92-46B0-BFD4-9EB5691E980A}" destId="{013C4CF3-23F6-4E29-AB0D-C7D925E3967A}" srcOrd="11" destOrd="0" presId="urn:microsoft.com/office/officeart/2005/8/layout/default"/>
    <dgm:cxn modelId="{76EAE29E-6B50-43F6-91A9-D3BFDA5C0FFF}" type="presParOf" srcId="{032535C3-6E92-46B0-BFD4-9EB5691E980A}" destId="{7130068F-8748-4C54-A61A-D51F159C44FE}" srcOrd="12" destOrd="0" presId="urn:microsoft.com/office/officeart/2005/8/layout/default"/>
    <dgm:cxn modelId="{35B67CB8-669F-4322-A08F-3B425C7868C3}" type="presParOf" srcId="{032535C3-6E92-46B0-BFD4-9EB5691E980A}" destId="{16E4D138-D7D8-4543-A0B9-FC99EC7FF81E}" srcOrd="13" destOrd="0" presId="urn:microsoft.com/office/officeart/2005/8/layout/default"/>
    <dgm:cxn modelId="{B925B0E1-05D4-48D2-93F1-1266164DA514}" type="presParOf" srcId="{032535C3-6E92-46B0-BFD4-9EB5691E980A}" destId="{5E345EEB-FD19-4928-826B-A95B63F28037}" srcOrd="14" destOrd="0" presId="urn:microsoft.com/office/officeart/2005/8/layout/default"/>
    <dgm:cxn modelId="{79CD8C60-6072-435F-9C9B-52D965946A7A}" type="presParOf" srcId="{032535C3-6E92-46B0-BFD4-9EB5691E980A}" destId="{F52A4D1E-D426-46DF-86A1-27886800F444}" srcOrd="15" destOrd="0" presId="urn:microsoft.com/office/officeart/2005/8/layout/default"/>
    <dgm:cxn modelId="{004CB21E-A528-4C74-97DD-072B2D137BE3}" type="presParOf" srcId="{032535C3-6E92-46B0-BFD4-9EB5691E980A}" destId="{9838A12B-3C13-42B8-9402-D37DAE8A448D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FE5A6F-D860-4795-8BC1-0449114CD38C}">
      <dsp:nvSpPr>
        <dsp:cNvPr id="0" name=""/>
        <dsp:cNvSpPr/>
      </dsp:nvSpPr>
      <dsp:spPr>
        <a:xfrm>
          <a:off x="0" y="0"/>
          <a:ext cx="3424739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B134A4-02B1-4237-928F-3CA2DAEE6755}">
      <dsp:nvSpPr>
        <dsp:cNvPr id="0" name=""/>
        <dsp:cNvSpPr/>
      </dsp:nvSpPr>
      <dsp:spPr>
        <a:xfrm>
          <a:off x="0" y="0"/>
          <a:ext cx="3424739" cy="1213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>
              <a:solidFill>
                <a:schemeClr val="bg1"/>
              </a:solidFill>
            </a:rPr>
            <a:t>Inkomsten en uitgaven oudervereniging</a:t>
          </a:r>
          <a:endParaRPr lang="en-US" sz="2700" kern="1200" dirty="0">
            <a:solidFill>
              <a:schemeClr val="bg1"/>
            </a:solidFill>
          </a:endParaRPr>
        </a:p>
      </dsp:txBody>
      <dsp:txXfrm>
        <a:off x="0" y="0"/>
        <a:ext cx="3424739" cy="1213090"/>
      </dsp:txXfrm>
    </dsp:sp>
    <dsp:sp modelId="{CAD3661F-DB11-4AA0-A5BE-6AA9C5855248}">
      <dsp:nvSpPr>
        <dsp:cNvPr id="0" name=""/>
        <dsp:cNvSpPr/>
      </dsp:nvSpPr>
      <dsp:spPr>
        <a:xfrm>
          <a:off x="0" y="1213090"/>
          <a:ext cx="3424739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5605FC-5D76-4245-AF01-90E743A04681}">
      <dsp:nvSpPr>
        <dsp:cNvPr id="0" name=""/>
        <dsp:cNvSpPr/>
      </dsp:nvSpPr>
      <dsp:spPr>
        <a:xfrm>
          <a:off x="0" y="1213090"/>
          <a:ext cx="3424739" cy="1213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>
              <a:solidFill>
                <a:schemeClr val="bg1"/>
              </a:solidFill>
            </a:rPr>
            <a:t>Realisatie 2021-2022 &amp; Budget 2022-2023</a:t>
          </a:r>
          <a:endParaRPr lang="en-US" sz="2700" kern="1200" dirty="0">
            <a:solidFill>
              <a:schemeClr val="bg1"/>
            </a:solidFill>
          </a:endParaRPr>
        </a:p>
      </dsp:txBody>
      <dsp:txXfrm>
        <a:off x="0" y="1213090"/>
        <a:ext cx="3424739" cy="1213090"/>
      </dsp:txXfrm>
    </dsp:sp>
    <dsp:sp modelId="{AB992A55-3E2C-4208-89C7-28B8EBF04E75}">
      <dsp:nvSpPr>
        <dsp:cNvPr id="0" name=""/>
        <dsp:cNvSpPr/>
      </dsp:nvSpPr>
      <dsp:spPr>
        <a:xfrm>
          <a:off x="0" y="2426181"/>
          <a:ext cx="342473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693B0A-B325-436E-8F1A-D4C02C2C9DC9}">
      <dsp:nvSpPr>
        <dsp:cNvPr id="0" name=""/>
        <dsp:cNvSpPr/>
      </dsp:nvSpPr>
      <dsp:spPr>
        <a:xfrm>
          <a:off x="0" y="2426181"/>
          <a:ext cx="3424739" cy="1213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>
              <a:solidFill>
                <a:schemeClr val="bg1"/>
              </a:solidFill>
            </a:rPr>
            <a:t>Overzicht Montinifonds</a:t>
          </a:r>
          <a:endParaRPr lang="en-US" sz="2700" kern="1200" dirty="0">
            <a:solidFill>
              <a:schemeClr val="bg1"/>
            </a:solidFill>
          </a:endParaRPr>
        </a:p>
      </dsp:txBody>
      <dsp:txXfrm>
        <a:off x="0" y="2426181"/>
        <a:ext cx="3424739" cy="1213090"/>
      </dsp:txXfrm>
    </dsp:sp>
    <dsp:sp modelId="{91AABFA3-7D62-4D0B-9745-6D37EB780D5B}">
      <dsp:nvSpPr>
        <dsp:cNvPr id="0" name=""/>
        <dsp:cNvSpPr/>
      </dsp:nvSpPr>
      <dsp:spPr>
        <a:xfrm>
          <a:off x="0" y="3639271"/>
          <a:ext cx="342473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93B036-5619-4C0F-9718-05D33B0B1BF9}">
      <dsp:nvSpPr>
        <dsp:cNvPr id="0" name=""/>
        <dsp:cNvSpPr/>
      </dsp:nvSpPr>
      <dsp:spPr>
        <a:xfrm>
          <a:off x="0" y="3639271"/>
          <a:ext cx="3424739" cy="1213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>
              <a:solidFill>
                <a:schemeClr val="bg1"/>
              </a:solidFill>
            </a:rPr>
            <a:t>Ouderbijdrage</a:t>
          </a:r>
          <a:endParaRPr lang="en-US" sz="2700" kern="1200" dirty="0">
            <a:solidFill>
              <a:schemeClr val="bg1"/>
            </a:solidFill>
          </a:endParaRPr>
        </a:p>
      </dsp:txBody>
      <dsp:txXfrm>
        <a:off x="0" y="3639271"/>
        <a:ext cx="3424739" cy="12130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54DAC-CB77-4295-969E-F911035B0E00}">
      <dsp:nvSpPr>
        <dsp:cNvPr id="0" name=""/>
        <dsp:cNvSpPr/>
      </dsp:nvSpPr>
      <dsp:spPr>
        <a:xfrm>
          <a:off x="0" y="230485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Sinterklaasfeest</a:t>
          </a:r>
          <a:endParaRPr lang="en-US" sz="1600" kern="1200" dirty="0"/>
        </a:p>
      </dsp:txBody>
      <dsp:txXfrm>
        <a:off x="0" y="230485"/>
        <a:ext cx="1611808" cy="967085"/>
      </dsp:txXfrm>
    </dsp:sp>
    <dsp:sp modelId="{C4BEA1C0-9FB7-4190-8674-21B9C9176CE4}">
      <dsp:nvSpPr>
        <dsp:cNvPr id="0" name=""/>
        <dsp:cNvSpPr/>
      </dsp:nvSpPr>
      <dsp:spPr>
        <a:xfrm>
          <a:off x="1772989" y="230485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Kerstfeest </a:t>
          </a:r>
        </a:p>
      </dsp:txBody>
      <dsp:txXfrm>
        <a:off x="1772989" y="230485"/>
        <a:ext cx="1611808" cy="967085"/>
      </dsp:txXfrm>
    </dsp:sp>
    <dsp:sp modelId="{1B4A447A-7ADD-4D7D-9C5C-0415A4D34159}">
      <dsp:nvSpPr>
        <dsp:cNvPr id="0" name=""/>
        <dsp:cNvSpPr/>
      </dsp:nvSpPr>
      <dsp:spPr>
        <a:xfrm>
          <a:off x="3545978" y="230485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noProof="0" dirty="0"/>
        </a:p>
      </dsp:txBody>
      <dsp:txXfrm>
        <a:off x="3545978" y="230485"/>
        <a:ext cx="1611808" cy="967085"/>
      </dsp:txXfrm>
    </dsp:sp>
    <dsp:sp modelId="{D1302700-8A42-4B34-B785-65A6C23F55A1}">
      <dsp:nvSpPr>
        <dsp:cNvPr id="0" name=""/>
        <dsp:cNvSpPr/>
      </dsp:nvSpPr>
      <dsp:spPr>
        <a:xfrm>
          <a:off x="0" y="1358751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noProof="0" dirty="0"/>
            <a:t>Kennismaking dag Middenbouw</a:t>
          </a:r>
        </a:p>
      </dsp:txBody>
      <dsp:txXfrm>
        <a:off x="0" y="1358751"/>
        <a:ext cx="1611808" cy="967085"/>
      </dsp:txXfrm>
    </dsp:sp>
    <dsp:sp modelId="{820EF144-1AF3-4B5A-B618-E5D299C1E47C}">
      <dsp:nvSpPr>
        <dsp:cNvPr id="0" name=""/>
        <dsp:cNvSpPr/>
      </dsp:nvSpPr>
      <dsp:spPr>
        <a:xfrm>
          <a:off x="1772989" y="1358751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Bovenbouwkamp</a:t>
          </a:r>
        </a:p>
      </dsp:txBody>
      <dsp:txXfrm>
        <a:off x="1772989" y="1358751"/>
        <a:ext cx="1611808" cy="967085"/>
      </dsp:txXfrm>
    </dsp:sp>
    <dsp:sp modelId="{C15AC721-EFC5-4FA6-83B9-0FAF688DFA29}">
      <dsp:nvSpPr>
        <dsp:cNvPr id="0" name=""/>
        <dsp:cNvSpPr/>
      </dsp:nvSpPr>
      <dsp:spPr>
        <a:xfrm>
          <a:off x="3545978" y="1358751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noProof="0" dirty="0"/>
        </a:p>
      </dsp:txBody>
      <dsp:txXfrm>
        <a:off x="3545978" y="1358751"/>
        <a:ext cx="1611808" cy="967085"/>
      </dsp:txXfrm>
    </dsp:sp>
    <dsp:sp modelId="{7130068F-8748-4C54-A61A-D51F159C44FE}">
      <dsp:nvSpPr>
        <dsp:cNvPr id="0" name=""/>
        <dsp:cNvSpPr/>
      </dsp:nvSpPr>
      <dsp:spPr>
        <a:xfrm>
          <a:off x="0" y="2487017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noProof="0" dirty="0"/>
            <a:t>Verjaardag viering </a:t>
          </a:r>
        </a:p>
      </dsp:txBody>
      <dsp:txXfrm>
        <a:off x="0" y="2487017"/>
        <a:ext cx="1611808" cy="967085"/>
      </dsp:txXfrm>
    </dsp:sp>
    <dsp:sp modelId="{5E345EEB-FD19-4928-826B-A95B63F28037}">
      <dsp:nvSpPr>
        <dsp:cNvPr id="0" name=""/>
        <dsp:cNvSpPr/>
      </dsp:nvSpPr>
      <dsp:spPr>
        <a:xfrm>
          <a:off x="1772989" y="2487017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noProof="0" dirty="0"/>
            <a:t>Verfraaiing schoolplein</a:t>
          </a:r>
        </a:p>
      </dsp:txBody>
      <dsp:txXfrm>
        <a:off x="1772989" y="2487017"/>
        <a:ext cx="1611808" cy="967085"/>
      </dsp:txXfrm>
    </dsp:sp>
    <dsp:sp modelId="{9838A12B-3C13-42B8-9402-D37DAE8A448D}">
      <dsp:nvSpPr>
        <dsp:cNvPr id="0" name=""/>
        <dsp:cNvSpPr/>
      </dsp:nvSpPr>
      <dsp:spPr>
        <a:xfrm>
          <a:off x="3545978" y="2487017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Mooie excursies voor elke bouw</a:t>
          </a:r>
          <a:endParaRPr lang="en-US" sz="1600" kern="1200" dirty="0"/>
        </a:p>
      </dsp:txBody>
      <dsp:txXfrm>
        <a:off x="3545978" y="2487017"/>
        <a:ext cx="1611808" cy="967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B47BB-D606-4C4A-A67B-C1CA4E1D5191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748D9-0828-43D6-BE64-D262C370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45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9449CD-A091-4884-9137-C88B12D95E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19785784"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l-NL" dirty="0"/>
              <a:t>concept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9FBE856-D05D-4838-9BA6-B1E800987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17B1FB-BC89-4D01-A53C-E8D219F67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32E8D3-AE02-4889-991C-B4913F3A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DF8796-C3FB-495D-99AE-1E44ECFD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216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C3695D-4074-4FDC-B288-4C3F189D5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7CB874C-4EBE-4B5C-A97C-390C42CFBA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8D0DA4F-DDB2-432E-AA9A-69BAB7466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EF21F56-8619-40E2-B004-7C7D19F81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A76E0A-D4A4-4103-BDD3-3E18B5AA1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85A77A-78DA-4326-867D-C968DCBD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790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2B32E4-8CFE-405D-849E-686D2F3E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F0AA590-6406-4C71-848D-62CBF77F6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A3C0865-FC71-474E-8CAA-5FC95F2FD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241461-E1EC-4FDD-8947-12FB22DF6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629BB-4B04-4223-AAAE-8027E92A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398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6B6DEB9-8CDE-427B-B4D1-2755E4FDB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53B1E52-3262-4726-BF38-FAB102F52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59B8BB0-905E-4969-91D8-1F3C7E62A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F812CC-0D8B-4838-AF64-BA5ECEA10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3A56DB-6029-4FB8-84F0-2B0E1CF98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6531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DA1B6C-A965-7552-B77C-5DAE81EB3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18EC993-06A9-36D7-174C-C5B459ACF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248CC2-831E-A4A9-12E6-9351058AD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AD88A6-5D66-3D13-3214-3D1AFEE9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11F74A-7C55-260D-5304-DBAD9D7ED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7759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6F2CDB-1E35-641F-521B-AE9ECDDB2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AA40FE-76CA-E2C6-D1BC-6DB56EBFA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BBA22E-3D4F-8338-7708-FAE9C6CED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9EB5BF-C720-0593-E1B4-11140C5B8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75FE2E-FF44-278B-2C02-0A9108D42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62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233C9-CE82-08AD-CAE2-C8A9E7C4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E820BB-3D07-CD0B-8258-887F90968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3D75B2-2121-95D3-A0F6-6BDB3292B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0A706A-87BD-5620-4FF9-1446BD0B5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16A7CF-0C01-DC97-84A7-60DA21203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858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27BFBE-98B6-046B-C22D-B4A11428C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4FDDB4-22B4-0AE4-73C3-9EB041425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E1D9FB8-58A4-9EBF-4E34-BB5D2CD43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DE69AEC-1DE8-10C4-A219-1E906EF09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77A48B-8C7B-F345-3876-42D099D6F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14D575-D185-9AEF-F61B-4281D9F71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918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E5CC81-6888-F2FA-4111-3BBA59826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B40E05-392C-02D5-ACE6-0D7B5E737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9B0C78-41E2-20AD-5AF8-ACD2EEEC0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6B88CFF-D66B-7824-1096-95B9FB524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F753288-5E20-DBC4-3FDD-99F3246106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69BE982-5620-5886-AC66-88F16434F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DA7B214-4C64-8322-6811-7608CDA21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5F5FDEE-0646-65DD-39A0-AB185027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488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867BF-807D-9178-16F5-7C6F26288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0246466-944F-82DF-D6D1-396469D3C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BC00B83-9D1D-596B-F0E6-6440EC1E9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055C86A-E5A7-136A-4D78-B92A9AF38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4958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D00BD9F-4031-B153-2972-CC1FA46B6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054B4A4-EBA6-51DC-B227-25E1BB537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5BA65D3-731E-A21F-6656-96303C16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07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el 1">
            <a:extLst>
              <a:ext uri="{FF2B5EF4-FFF2-40B4-BE49-F238E27FC236}">
                <a16:creationId xmlns:a16="http://schemas.microsoft.com/office/drawing/2014/main" id="{5EA70A00-3D4A-2EC9-A63B-18082BE20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173167">
            <a:off x="695325" y="1860550"/>
            <a:ext cx="10515600" cy="1325563"/>
          </a:xfrm>
        </p:spPr>
        <p:txBody>
          <a:bodyPr>
            <a:normAutofit/>
          </a:bodyPr>
          <a:lstStyle>
            <a:lvl1pPr>
              <a:defRPr sz="6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l-NL" dirty="0"/>
              <a:t>         CONCEPT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AD52770-6D95-3A18-4FD6-44FB5A6C7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989E62-BC71-359D-7097-24371FE9D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92310A2-BF02-44C9-CD94-024A38815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51317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4AD25-3153-4826-E907-E95B7769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6346E2-EE6B-7833-26B8-066D03A47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B23536-FCB4-6B0E-434D-649FA20F5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13CCC06-F82D-AC8C-063B-CC30C210D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B9B9075-B50A-5B9E-D2A5-1ED345C5E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A4BFFA-BC86-6183-6381-7B2764952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747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0D4B99-90A6-BFC2-F442-6E3129B46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C7F1AEE-58CD-388D-7D78-32B3B380E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B40C4ED-6815-EEFB-A557-55B22D10D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B242508-0F6B-CD5C-CF38-12D9DB5F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CD0B76-4041-4D16-2E8C-6EFD7C709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67AB718-F3C8-95A0-6CFD-722119F3C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395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E03225-BB08-499D-6CFD-68796FF35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CFD3E23-46E1-91EA-C094-608ED562B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96EE686-55BF-72C8-E70E-969DC3FC3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0FC6D3-5B1A-F246-1CEB-942F3A1BC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2C0373-000F-0DE2-4602-52244749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048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ACAE1B9-05A0-4CAE-9115-65967019C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9286F6-2ED2-25D0-6F58-E8E7B22A1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18A2B3-9C00-A1F2-F737-8F71E726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D81A3E-246D-1064-4DE2-62AB18000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AA4F84-BB8F-BF7C-58A9-246086CEB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70253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93DE04-0807-57FE-5D2A-F4217DB797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8D27D2-0198-E41F-16FE-F3241B37D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99699A-0E47-C690-1473-0CD9BFB31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98D201-F249-1D3C-0CB8-FEACBB22E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618729-B323-2F60-A53F-C9558682C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7883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3A416-15F3-63B4-2C7D-5685F77D9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8034E0-48E5-503C-E52F-B40407B3B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C8F654-2151-8E11-DCD7-9B33D7A5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86178E-76EF-A3D2-AB65-3904CBC9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D60078-60E7-504A-05EA-542E4B85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1795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82E0B-E313-8B6A-3DBE-6A8E74E6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911F50D-C326-1140-0F00-8D1E700A3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5A9CE4-854F-3693-ADE1-0501F61E5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D5A71F-343C-A063-90A5-45AA3D061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3AA63E-1E8A-37A6-F866-3A76A4B5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9995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FC6D9-F4AD-458C-265E-62112BDB0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E0BC75-7A6E-4A28-8744-764631356A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A67B69-6DCF-7CAC-9DE4-B98AA605E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9E6FFD5-6221-46C2-C3CC-2E07002C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7555E5C-E664-3286-6364-28DE8E3DA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A8753F-850E-0459-57F0-3223B5D9F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49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F82A32-71ED-E802-B402-8E2889D72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A43C7FA-79AA-689C-0DB5-196C67841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96E97DB-2B28-27EE-3564-9F062CDDE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B5AF6A0-1B10-D808-3A63-F17A6DEB5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5246236-954F-4A4C-0805-83CE67EA8A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C952008-F280-6288-CDFB-CE971485D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3B252E9-25AA-9F63-AAA4-34B6EE610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C335941-E03C-F5DE-7140-1ED2EDF8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562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24DC6-12DF-ED00-1FDE-49FF04B2D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EF229FB-1C57-0EB7-91DB-853ECE73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DE49F2B-3AD4-F2F9-3DD2-57CCB0A10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F336D79-D939-AC17-B652-8DCD5A55C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183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5E428D-CD15-48E0-897F-E9C78FECC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3B686A-80CD-49F6-A527-F7FABF164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2BEFDE-7883-449B-B894-14156C480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C50D6C-BC9D-4646-93F5-D327E1F6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7D01B0-1C50-4425-9F13-FE0E31BA1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Shape 97" descr="logo def kleur">
            <a:extLst>
              <a:ext uri="{FF2B5EF4-FFF2-40B4-BE49-F238E27FC236}">
                <a16:creationId xmlns:a16="http://schemas.microsoft.com/office/drawing/2014/main" id="{9C8D2727-E7FB-47C8-B9F7-D40B70C714CB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8707648" y="494839"/>
            <a:ext cx="2700337" cy="1066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8574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35ECC45-3510-65DD-A5D4-F46A5B2EA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B4D5692-7DA6-E140-C117-12125D714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85AD3EA-10CE-D829-A1A1-1C8E3C48F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385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31C07-8E45-D96E-3FF1-704BF3ACE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7F3346-FE88-F326-1AF4-FC4AB02D1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E3DFAEB-E214-62E4-CD08-588BBBD2B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534FDD-61FA-4AE0-2BF5-7E68C3914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6F5A7AD-81D9-617A-B758-0E73BA277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3AB448-5928-4959-E849-20D8A5FBB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086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C6AA28-E928-03CA-D745-FD11D7163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25A92AB-2EF4-EDB2-DD78-975E4B292E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7F6F8D-C6F4-5E67-93A5-7C2E77E0E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AB10EE7-64F9-8452-4816-6E3391AD9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F5356D9-F285-0193-685B-7DA1E31A1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8FE6536-E8F6-E383-6386-92A3FF6B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975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B291B-883C-30F6-4624-088FE944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79EBF66-2FC3-78B4-1F69-A7D554B75D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B9FA12-26FE-F6FC-A64C-8852406D9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0672C6-9461-A363-5465-C13DB8115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DBD340-36AF-D3D3-C3A1-27840C29D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557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63EABB5-7CE2-977B-40B6-85E4CF93D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FFFB933-A1E8-03E9-7283-8D8B43A50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28F69F-85D3-93E9-82E5-7D5B8E6C8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D52A42-B2B5-9123-7AB7-15A385703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7F5B4A-4E60-71CA-7B1E-83FC0B1CE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804B3C-33E1-46A0-AFC4-368AFE19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E6EB44-2389-440E-BD25-BEAC15076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47F4E2-0E4F-4953-B78E-477DD04EC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C04F47-B433-46A3-B99D-F9C6131E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305C91-195A-4AF6-A98E-5B3BE58C9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941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577A86-C8C1-44CB-9EB7-CE64C0BC1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71DEB4-5105-47F2-9A69-F268694B49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13A72F4-D559-4A91-A9B1-DE41AFB6D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26644B4-22BF-45D9-BE85-348164383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14273F-7AFF-413D-893A-61251F01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995BE2-0854-4F6E-BAD7-A9CAECC6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90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52CF52-8936-4676-B2FA-5410731C1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28A2701-00CE-472C-9528-6EE6856CC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85B8081-F800-4E7E-B3E9-F2DA22D1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D746356-439B-4C7C-9F2B-6F1451886E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6329F8C-143E-4376-9F63-9656C0149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42EA9D3-5124-4A35-A230-8EF66EDB4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60BD563-FE61-4225-BB24-CD6917930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B3A2156-FCA4-4F77-8248-C8F28049F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05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BAB1E5-8571-49D4-8838-6258D1EC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E70809F-567C-4FA0-ABFE-EF73760C2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082C3F7-6702-439C-B63C-5855640F5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3820591-40BB-4003-8B66-5FF1ED99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34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FAC1A9-0CD1-4E74-9B1B-E02236316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668E6F6-9DE6-43AA-9411-58FBA505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3D99912-89FF-4A57-8F60-E9AD02A7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705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0A2C4-0CF4-4511-B94C-AF277F9EA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38A12D-85C5-4200-80F2-710D9B03A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9470ABB-217F-447C-93DA-91640796A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0D7EF33-6ED9-49A5-95D5-8E9F10F8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4F12F79-028A-483A-B2C5-9D257BEF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D75C9E-E5D3-4897-8F8F-2C275E7F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20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CD5F470-CF84-4C99-80C9-0E3A34B20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2E2BE9D-AA08-4809-941C-9F013C80F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DFBBFA-31CD-4E3A-A6D1-C278953D7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0CA0F-2C38-4EAC-BD1F-73B65100DD60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42894E-9D81-4587-A6C0-9DE4CB6A0E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73D249-5E4D-4720-9826-C6CEE54E5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5ECAE-5AC3-4668-B559-7D3637B8D44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Shape 97" descr="logo def kleur">
            <a:extLst>
              <a:ext uri="{FF2B5EF4-FFF2-40B4-BE49-F238E27FC236}">
                <a16:creationId xmlns:a16="http://schemas.microsoft.com/office/drawing/2014/main" id="{DA124294-E951-441D-BDB8-9144CA596686}"/>
              </a:ext>
            </a:extLst>
          </p:cNvPr>
          <p:cNvPicPr preferRelativeResize="0"/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8653463" y="494839"/>
            <a:ext cx="2700337" cy="1066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267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745A7B2-5361-9E9F-E4D4-167470AF7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31FE30-A301-74AF-E723-EFF9EB741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D888306-4DE5-A0D2-D0CD-439C462465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21A72-9AF1-42EB-B445-33782BE326A9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CE50A-F9BF-2BDB-BE4C-A4097C7B4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401726-CEC0-4C03-A5B9-87F2AE326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5C694-3CEB-4CC5-88C1-535F599BA9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63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68F300-0BFE-256A-29F5-C9266B0A7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E72BF-345C-BDDB-CA5A-B6AFEDCE3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9B8C60-66A7-F1F7-9975-8D9E8C396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9D86-06BB-4A30-895F-D04B9C6298D4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8A8A0C-A17F-AF7D-7218-F2341F033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86E272-AC9C-2A3C-C6B7-A902C91F7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E1597-1784-4892-BA16-DD9899E53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40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isja.Perquin@athora.nl" TargetMode="External"/><Relationship Id="rId2" Type="http://schemas.openxmlformats.org/officeDocument/2006/relationships/hyperlink" Target="https://www.montinischool.nl/pagina/146116/Ouderbijdrage+en+Montinifond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2B5EA04-6988-431F-A93D-3E6371A30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5013" y="466725"/>
            <a:ext cx="7140575" cy="245268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E9E936B-67DA-4716-BD30-8E2A88EDE8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013" y="2990850"/>
            <a:ext cx="7140575" cy="339883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594F24-2995-47E6-996D-F6AF1FBDF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041" y="2767106"/>
            <a:ext cx="2880828" cy="3071906"/>
          </a:xfrm>
        </p:spPr>
        <p:txBody>
          <a:bodyPr anchor="t">
            <a:normAutofit/>
          </a:bodyPr>
          <a:lstStyle/>
          <a:p>
            <a:pPr algn="l"/>
            <a:r>
              <a:rPr lang="nl-NL" sz="2800" dirty="0">
                <a:solidFill>
                  <a:srgbClr val="FFFFFF"/>
                </a:solidFill>
              </a:rPr>
              <a:t>Algemene Ledenvergadering Oudervereniging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D871864-7DF5-4583-A441-706DEDCC43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042" y="806824"/>
            <a:ext cx="2919738" cy="1494117"/>
          </a:xfrm>
        </p:spPr>
        <p:txBody>
          <a:bodyPr anchor="b"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18 oktober 2022</a:t>
            </a:r>
          </a:p>
        </p:txBody>
      </p:sp>
    </p:spTree>
    <p:extLst>
      <p:ext uri="{BB962C8B-B14F-4D97-AF65-F5344CB8AC3E}">
        <p14:creationId xmlns:p14="http://schemas.microsoft.com/office/powerpoint/2010/main" val="1425799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96E36-8768-497D-9743-C3CBF8F5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903029" cy="1325563"/>
          </a:xfrm>
          <a:solidFill>
            <a:schemeClr val="accent1"/>
          </a:solidFill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Agenda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C7CD30-91C4-437F-917C-500F84FE35C3}"/>
              </a:ext>
            </a:extLst>
          </p:cNvPr>
          <p:cNvSpPr/>
          <p:nvPr/>
        </p:nvSpPr>
        <p:spPr>
          <a:xfrm>
            <a:off x="838200" y="1915886"/>
            <a:ext cx="10689771" cy="45769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20.00 	Opening		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20.10  	Verslag Feestcommissie schooljaar 2020-2021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	Vaststelling leden Feestcommissie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20.20	Financiën, inclusief vaststellen ouderbijdrage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20.40	Decharge bestuur oudervereniging 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20.45	Brainstorm besteding </a:t>
            </a:r>
            <a:r>
              <a:rPr lang="nl-NL" dirty="0" err="1">
                <a:solidFill>
                  <a:schemeClr val="tx1"/>
                </a:solidFill>
              </a:rPr>
              <a:t>Montinifonds</a:t>
            </a:r>
            <a:r>
              <a:rPr lang="nl-NL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21.00	Rondvraag &amp; afsluiting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62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Financieel verslag 2021-2022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Euro">
            <a:extLst>
              <a:ext uri="{FF2B5EF4-FFF2-40B4-BE49-F238E27FC236}">
                <a16:creationId xmlns:a16="http://schemas.microsoft.com/office/drawing/2014/main" id="{B4DF78AC-C72B-4EF1-8724-9E525C677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33255" y="2660287"/>
            <a:ext cx="3646887" cy="3646887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80391" y="6535157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nl-NL" sz="105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nl-NL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9" name="Content Placeholder 2">
            <a:extLst>
              <a:ext uri="{FF2B5EF4-FFF2-40B4-BE49-F238E27FC236}">
                <a16:creationId xmlns:a16="http://schemas.microsoft.com/office/drawing/2014/main" id="{57C2E988-6DC3-45AC-8682-D78F0A3027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411040"/>
              </p:ext>
            </p:extLst>
          </p:nvPr>
        </p:nvGraphicFramePr>
        <p:xfrm>
          <a:off x="8029319" y="917725"/>
          <a:ext cx="3424739" cy="485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34498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US" sz="2900">
                <a:solidFill>
                  <a:srgbClr val="FFFFFF"/>
                </a:solidFill>
              </a:rPr>
              <a:t>Inkomsten en uitgaven </a:t>
            </a:r>
            <a:br>
              <a:rPr lang="en-US" sz="2900">
                <a:solidFill>
                  <a:srgbClr val="FFFFFF"/>
                </a:solidFill>
              </a:rPr>
            </a:br>
            <a:r>
              <a:rPr lang="en-US" sz="2900">
                <a:solidFill>
                  <a:srgbClr val="FFFFFF"/>
                </a:solidFill>
              </a:rPr>
              <a:t>Oudervereniging</a:t>
            </a:r>
            <a:endParaRPr lang="en-US" sz="2900" dirty="0">
              <a:solidFill>
                <a:srgbClr val="FFFFFF"/>
              </a:solidFill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5332229D-3E54-4F40-8163-B7B80708D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1617133"/>
            <a:ext cx="7037591" cy="4544858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Oudergeld – voor organisatie feesten, activiteiten en ontwikkeling:</a:t>
            </a:r>
          </a:p>
          <a:p>
            <a:pPr lvl="1"/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Ouderbijdrage: 		€59,- per kind</a:t>
            </a:r>
          </a:p>
          <a:p>
            <a:endParaRPr lang="nl-NL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Montinifonds – verfraaiing/verdieping op lesmateriaal/school</a:t>
            </a:r>
          </a:p>
          <a:p>
            <a:pPr lvl="1"/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Montinifonds:		discretionair</a:t>
            </a:r>
          </a:p>
          <a:p>
            <a:pPr lvl="1"/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Zie voor meer informatie over aanvragen en ideeën voor het Montinifonds: 	</a:t>
            </a: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https://www.montinischool.nl/pagina/146116/Ouderbijdrage+en+Montinifonds</a:t>
            </a:r>
            <a:endParaRPr lang="nl-N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nl-N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nl-NL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Declaratie te doen?</a:t>
            </a:r>
          </a:p>
          <a:p>
            <a:pPr lvl="1"/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Zie het declaratieformulier op de website:</a:t>
            </a:r>
          </a:p>
          <a:p>
            <a:pPr marL="914400" lvl="2" indent="0">
              <a:buNone/>
            </a:pPr>
            <a:r>
              <a:rPr lang="nl-NL" sz="1200" dirty="0">
                <a:hlinkClick r:id="rId2"/>
              </a:rPr>
              <a:t>Jenaplanschool Montini - Ouderbijdrage en Montinifonds (montinischool.nl)</a:t>
            </a:r>
            <a:endParaRPr lang="nl-N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Bij voorkeur per email versturen naar penningmeester (</a:t>
            </a: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Misja.Perquin@athora.nl</a:t>
            </a: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/>
            <a:endParaRPr lang="nl-N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8" name="Slide Number Placeholder 4">
            <a:extLst>
              <a:ext uri="{FF2B5EF4-FFF2-40B4-BE49-F238E27FC236}">
                <a16:creationId xmlns:a16="http://schemas.microsoft.com/office/drawing/2014/main" id="{96353B9A-AD23-4E08-96DE-701832DC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0244" y="6356350"/>
            <a:ext cx="132355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nl-NL" smtClean="0"/>
              <a:pPr>
                <a:spcAft>
                  <a:spcPts val="600"/>
                </a:spcAft>
              </a:pPr>
              <a:t>4</a:t>
            </a:fld>
            <a:endParaRPr lang="nl-NL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B8A251D-73EB-40EF-A9C5-F8220B78E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42" y="4419227"/>
            <a:ext cx="3414369" cy="197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2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0032D4-6B04-4D4A-B99F-A3BB295EF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10194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nl-NL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Financieel verslag 2021-2022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Content Placeholder 64">
            <a:extLst>
              <a:ext uri="{FF2B5EF4-FFF2-40B4-BE49-F238E27FC236}">
                <a16:creationId xmlns:a16="http://schemas.microsoft.com/office/drawing/2014/main" id="{67C75406-C009-4106-8C81-02721B690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29319" y="516804"/>
            <a:ext cx="3424739" cy="5923655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1400" dirty="0">
              <a:solidFill>
                <a:srgbClr val="FFFFFF"/>
              </a:solidFill>
            </a:endParaRPr>
          </a:p>
        </p:txBody>
      </p:sp>
      <p:cxnSp>
        <p:nvCxnSpPr>
          <p:cNvPr id="115" name="Rechte verbindingslijn 9">
            <a:extLst>
              <a:ext uri="{FF2B5EF4-FFF2-40B4-BE49-F238E27FC236}">
                <a16:creationId xmlns:a16="http://schemas.microsoft.com/office/drawing/2014/main" id="{6050F408-7C3B-4694-A36C-41C66379F5B7}"/>
              </a:ext>
            </a:extLst>
          </p:cNvPr>
          <p:cNvCxnSpPr>
            <a:cxnSpLocks/>
          </p:cNvCxnSpPr>
          <p:nvPr/>
        </p:nvCxnSpPr>
        <p:spPr>
          <a:xfrm>
            <a:off x="3887144" y="306642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124838-B060-439A-B389-3F601A88A8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4256" y="2569645"/>
            <a:ext cx="6479328" cy="3654174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76A74C1D-1999-0BAA-3C48-16BEE570A1D7}"/>
              </a:ext>
            </a:extLst>
          </p:cNvPr>
          <p:cNvSpPr txBox="1"/>
          <p:nvPr/>
        </p:nvSpPr>
        <p:spPr>
          <a:xfrm rot="20141369">
            <a:off x="2733675" y="4505325"/>
            <a:ext cx="3286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solidFill>
                  <a:schemeClr val="bg1">
                    <a:lumMod val="65000"/>
                  </a:schemeClr>
                </a:solidFill>
              </a:rPr>
              <a:t>CONCEPT</a:t>
            </a:r>
          </a:p>
        </p:txBody>
      </p:sp>
    </p:spTree>
    <p:extLst>
      <p:ext uri="{BB962C8B-B14F-4D97-AF65-F5344CB8AC3E}">
        <p14:creationId xmlns:p14="http://schemas.microsoft.com/office/powerpoint/2010/main" val="3177521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90E4736-3716-4506-B1BA-0E3843A07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Financieel verslag 2021-2022</a:t>
            </a:r>
            <a:br>
              <a:rPr lang="nl-NL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nl-NL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Balans &amp; Montinifonds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2D958ED5-7DE3-4A9E-A67A-95DDF2560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90091" y="906265"/>
            <a:ext cx="3424739" cy="5276598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nl-NL" sz="1400" dirty="0">
              <a:solidFill>
                <a:srgbClr val="FFFFFF"/>
              </a:solidFill>
            </a:endParaRPr>
          </a:p>
          <a:p>
            <a:endParaRPr lang="nl-NL" sz="1400" dirty="0">
              <a:solidFill>
                <a:srgbClr val="FFFFFF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97590E-E857-48DB-A736-3232E7D387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42117" y="2579914"/>
            <a:ext cx="4227872" cy="3761282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DA70C18-A41E-4513-A7CC-1E27BD880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826276"/>
              </p:ext>
            </p:extLst>
          </p:nvPr>
        </p:nvGraphicFramePr>
        <p:xfrm>
          <a:off x="7797460" y="3942736"/>
          <a:ext cx="3810000" cy="1924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96404513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51086280"/>
                    </a:ext>
                  </a:extLst>
                </a:gridCol>
              </a:tblGrid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Overzicht Montinifonds 2021-2022</a:t>
                      </a:r>
                      <a:endParaRPr lang="en-US" sz="10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846975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03962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Beginsaldo 31-08-2021</a:t>
                      </a:r>
                      <a:endParaRPr lang="en-US" sz="10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 €          13.776,80 </a:t>
                      </a:r>
                      <a:endParaRPr lang="en-US" sz="10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23918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237744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Bij: Stortingen door ouders / giften</a:t>
                      </a:r>
                      <a:endParaRPr lang="nl-NL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 €              916,00 </a:t>
                      </a:r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026257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547684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Af:</a:t>
                      </a:r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 €           1.322,03 </a:t>
                      </a:r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802495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562662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853263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82943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Eindsaldo 31-08-2022</a:t>
                      </a:r>
                      <a:endParaRPr lang="en-US" sz="10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 €          13.370,77 </a:t>
                      </a:r>
                      <a:endParaRPr lang="en-US" sz="10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439333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63577"/>
                  </a:ext>
                </a:extLst>
              </a:tr>
            </a:tbl>
          </a:graphicData>
        </a:graphic>
      </p:graphicFrame>
      <p:sp>
        <p:nvSpPr>
          <p:cNvPr id="2" name="Tekstvak 1">
            <a:extLst>
              <a:ext uri="{FF2B5EF4-FFF2-40B4-BE49-F238E27FC236}">
                <a16:creationId xmlns:a16="http://schemas.microsoft.com/office/drawing/2014/main" id="{CDF13EBD-E87C-75F8-4509-0ABE18269D59}"/>
              </a:ext>
            </a:extLst>
          </p:cNvPr>
          <p:cNvSpPr txBox="1"/>
          <p:nvPr/>
        </p:nvSpPr>
        <p:spPr>
          <a:xfrm>
            <a:off x="3656053" y="4389460"/>
            <a:ext cx="29845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solidFill>
                  <a:schemeClr val="bg1">
                    <a:lumMod val="65000"/>
                  </a:schemeClr>
                </a:solidFill>
              </a:rPr>
              <a:t>CONCEPT</a:t>
            </a:r>
          </a:p>
        </p:txBody>
      </p:sp>
    </p:spTree>
    <p:extLst>
      <p:ext uri="{BB962C8B-B14F-4D97-AF65-F5344CB8AC3E}">
        <p14:creationId xmlns:p14="http://schemas.microsoft.com/office/powerpoint/2010/main" val="1298282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D86413-A743-4A82-BA83-3FDE54E0630D}"/>
              </a:ext>
            </a:extLst>
          </p:cNvPr>
          <p:cNvSpPr/>
          <p:nvPr/>
        </p:nvSpPr>
        <p:spPr>
          <a:xfrm>
            <a:off x="838200" y="1823521"/>
            <a:ext cx="10689771" cy="45769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496E36-8768-497D-9743-C3CBF8F5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903029" cy="1325563"/>
          </a:xfrm>
          <a:solidFill>
            <a:schemeClr val="accent1"/>
          </a:solidFill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Verslag kascommissie 2021-2022</a:t>
            </a:r>
          </a:p>
        </p:txBody>
      </p:sp>
    </p:spTree>
    <p:extLst>
      <p:ext uri="{BB962C8B-B14F-4D97-AF65-F5344CB8AC3E}">
        <p14:creationId xmlns:p14="http://schemas.microsoft.com/office/powerpoint/2010/main" val="3362479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9768DBBB-4C28-4130-B7B9-A592933D76BB}"/>
              </a:ext>
            </a:extLst>
          </p:cNvPr>
          <p:cNvSpPr/>
          <p:nvPr/>
        </p:nvSpPr>
        <p:spPr>
          <a:xfrm>
            <a:off x="6172200" y="229658"/>
            <a:ext cx="5442063" cy="596000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7DABC26-61B0-4D72-A28C-818495C2646D}"/>
              </a:ext>
            </a:extLst>
          </p:cNvPr>
          <p:cNvSpPr/>
          <p:nvPr/>
        </p:nvSpPr>
        <p:spPr>
          <a:xfrm>
            <a:off x="315687" y="1681163"/>
            <a:ext cx="5681887" cy="4508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4DA1A47E-75D0-4CC4-B0D8-0AFD8ADF6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7" y="229658"/>
            <a:ext cx="5681888" cy="1325563"/>
          </a:xfrm>
          <a:solidFill>
            <a:schemeClr val="accent1"/>
          </a:solidFill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Ouderbijdrage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60BD88-5AE3-42FA-B28C-EC707C299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688" y="1681163"/>
            <a:ext cx="5681888" cy="823912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Uw financiële ouderbijdrage heeft weer veel mogelijk gemaakt: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DE9854E3-950E-4DFC-BE50-041C16E56A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75112998"/>
              </p:ext>
            </p:extLst>
          </p:nvPr>
        </p:nvGraphicFramePr>
        <p:xfrm>
          <a:off x="577737" y="2506436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Ouderbijdrage 2022-2023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Vrijwillige ouderbijdrage: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pPr lvl="1"/>
            <a:r>
              <a:rPr lang="nl-NL" dirty="0">
                <a:solidFill>
                  <a:schemeClr val="bg1"/>
                </a:solidFill>
              </a:rPr>
              <a:t>voorstel onveranderd laten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pPr lvl="1"/>
            <a:r>
              <a:rPr lang="nl-NL" dirty="0">
                <a:solidFill>
                  <a:schemeClr val="bg1"/>
                </a:solidFill>
              </a:rPr>
              <a:t>Per kind € 59,00 voor volledig schooljaar</a:t>
            </a:r>
          </a:p>
          <a:p>
            <a:pPr lvl="1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619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Vragen">
            <a:extLst>
              <a:ext uri="{FF2B5EF4-FFF2-40B4-BE49-F238E27FC236}">
                <a16:creationId xmlns:a16="http://schemas.microsoft.com/office/drawing/2014/main" id="{512BF5E2-126A-4DB7-92E3-C6A79FAB6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4938" y="1456544"/>
            <a:ext cx="3944911" cy="3944911"/>
          </a:xfrm>
        </p:spPr>
      </p:pic>
    </p:spTree>
    <p:extLst>
      <p:ext uri="{BB962C8B-B14F-4D97-AF65-F5344CB8AC3E}">
        <p14:creationId xmlns:p14="http://schemas.microsoft.com/office/powerpoint/2010/main" val="34606431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Blauw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angepast ontwer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TM67709961[[fn=Explore]]</Template>
  <TotalTime>191</TotalTime>
  <Words>252</Words>
  <Application>Microsoft Office PowerPoint</Application>
  <PresentationFormat>Breedbeeld</PresentationFormat>
  <Paragraphs>67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1_Aangepast ontwerp</vt:lpstr>
      <vt:lpstr>Aangepast ontwerp</vt:lpstr>
      <vt:lpstr>Algemene Ledenvergadering Oudervereniging</vt:lpstr>
      <vt:lpstr>Agenda </vt:lpstr>
      <vt:lpstr>Financieel verslag 2021-2022</vt:lpstr>
      <vt:lpstr>Inkomsten en uitgaven  Oudervereniging</vt:lpstr>
      <vt:lpstr>Financieel verslag 2021-2022</vt:lpstr>
      <vt:lpstr>Financieel verslag 2021-2022 Balans &amp; Montinifonds</vt:lpstr>
      <vt:lpstr>Verslag kascommissie 2021-2022</vt:lpstr>
      <vt:lpstr>Ouderbijdrage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Algemene ledenvergadering Oudervereniging</dc:title>
  <dc:creator>Perquin, M. (Misja)</dc:creator>
  <cp:lastModifiedBy>Karin Dankers</cp:lastModifiedBy>
  <cp:revision>16</cp:revision>
  <dcterms:created xsi:type="dcterms:W3CDTF">2021-01-17T15:44:35Z</dcterms:created>
  <dcterms:modified xsi:type="dcterms:W3CDTF">2022-10-13T20:17:41Z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87463d8-346f-4861-8f0c-f14b3d69712c_Enabled">
    <vt:lpwstr>true</vt:lpwstr>
  </property>
  <property fmtid="{D5CDD505-2E9C-101B-9397-08002B2CF9AE}" pid="3" name="MSIP_Label_687463d8-346f-4861-8f0c-f14b3d69712c_SetDate">
    <vt:lpwstr>2021-07-15T07:44:51Z</vt:lpwstr>
  </property>
  <property fmtid="{D5CDD505-2E9C-101B-9397-08002B2CF9AE}" pid="4" name="MSIP_Label_687463d8-346f-4861-8f0c-f14b3d69712c_Method">
    <vt:lpwstr>Standard</vt:lpwstr>
  </property>
  <property fmtid="{D5CDD505-2E9C-101B-9397-08002B2CF9AE}" pid="5" name="MSIP_Label_687463d8-346f-4861-8f0c-f14b3d69712c_Name">
    <vt:lpwstr>Intern</vt:lpwstr>
  </property>
  <property fmtid="{D5CDD505-2E9C-101B-9397-08002B2CF9AE}" pid="6" name="MSIP_Label_687463d8-346f-4861-8f0c-f14b3d69712c_SiteId">
    <vt:lpwstr>e6f53d0a-0004-4a2a-84f7-3c394c783b99</vt:lpwstr>
  </property>
  <property fmtid="{D5CDD505-2E9C-101B-9397-08002B2CF9AE}" pid="7" name="MSIP_Label_687463d8-346f-4861-8f0c-f14b3d69712c_ActionId">
    <vt:lpwstr>790fad36-2309-449b-9d18-f700665c0384</vt:lpwstr>
  </property>
  <property fmtid="{D5CDD505-2E9C-101B-9397-08002B2CF9AE}" pid="8" name="MSIP_Label_687463d8-346f-4861-8f0c-f14b3d69712c_ContentBits">
    <vt:lpwstr>0</vt:lpwstr>
  </property>
</Properties>
</file>